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1.xml.rels" ContentType="application/vnd.openxmlformats-package.relationships+xml"/>
  <Override PartName="/ppt/theme/theme1.xml" ContentType="application/vnd.openxmlformats-officedocument.theme+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_rels/slideLayout9.xml.rels" ContentType="application/vnd.openxmlformats-package.relationships+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_rels/presentation.xml.rels" ContentType="application/vnd.openxmlformats-package.relationships+xml"/>
  <Override PartName="/ppt/slides/slide9.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_rels/slide9.xml.rels" ContentType="application/vnd.openxmlformats-package.relationships+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media/image9.png" ContentType="image/png"/>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media/image6.png" ContentType="image/png"/>
  <Override PartName="/ppt/media/image7.png" ContentType="image/png"/>
  <Override PartName="/ppt/media/image8.png" ContentType="image/png"/>
  <Override PartName="/ppt/media/image10.png" ContentType="image/png"/>
  <Override PartName="/ppt/media/image11.png" ContentType="image/png"/>
  <Override PartName="/ppt/media/image12.png" ContentType="image/png"/>
  <Override PartName="/ppt/media/image13.png" ContentType="image/png"/>
  <Override PartName="/ppt/media/image14.png" ContentType="image/png"/>
  <Override PartName="/ppt/media/image15.png" ContentType="image/png"/>
  <Override PartName="/ppt/media/image16.png" ContentType="image/png"/>
  <Override PartName="/ppt/media/image17.png" ContentType="image/png"/>
  <Override PartName="/ppt/media/image18.png" ContentType="image/png"/>
  <Override PartName="/ppt/media/image19.png" ContentType="image/png"/>
  <Override PartName="/ppt/media/image20.png" ContentType="image/png"/>
  <Override PartName="/ppt/media/image21.png" ContentType="image/png"/>
  <Override PartName="/ppt/media/image22.png" ContentType="image/png"/>
  <Override PartName="/ppt/media/image23.png" ContentType="image/png"/>
  <Override PartName="/ppt/media/image24.png" ContentType="image/png"/>
  <Override PartName="/ppt/media/image36.png" ContentType="image/png"/>
  <Override PartName="/ppt/media/image25.bmp" ContentType="image/bmp"/>
  <Override PartName="/ppt/media/image26.png" ContentType="image/png"/>
  <Override PartName="/ppt/media/image27.png" ContentType="image/png"/>
  <Override PartName="/ppt/media/image28.png" ContentType="image/png"/>
  <Override PartName="/ppt/media/image29.png" ContentType="image/png"/>
  <Override PartName="/ppt/media/image30.png" ContentType="image/png"/>
  <Override PartName="/ppt/media/image31.png" ContentType="image/png"/>
  <Override PartName="/ppt/media/image32.png" ContentType="image/png"/>
  <Override PartName="/ppt/media/image33.png" ContentType="image/png"/>
  <Override PartName="/ppt/media/image34.png" ContentType="image/png"/>
  <Override PartName="/ppt/media/image35.png" ContentType="image/png"/>
  <Override PartName="/ppt/media/image37.png" ContentType="image/png"/>
  <Override PartName="/ppt/media/image38.png" ContentType="image/png"/>
  <Override PartName="/ppt/media/image39.png" ContentType="image/png"/>
  <Override PartName="/ppt/media/image40.png" ContentType="image/png"/>
  <Override PartName="/ppt/media/image41.png" ContentType="image/png"/>
  <Override PartName="/ppt/media/image42.png" ContentType="image/pn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Lst>
  <p:sldSz cx="12192000" cy="6858000"/>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p:spPr>
        <p:txBody>
          <a:bodyPr lIns="0" rIns="0" tIns="0" bIns="0" anchor="ctr"/>
          <a:p>
            <a:pPr algn="ctr"/>
            <a:endParaRPr b="0" lang="uk-UA" sz="4400" spc="-1" strike="noStrike">
              <a:latin typeface="Arial"/>
            </a:endParaRPr>
          </a:p>
        </p:txBody>
      </p:sp>
      <p:sp>
        <p:nvSpPr>
          <p:cNvPr id="24" name="PlaceHolder 2"/>
          <p:cNvSpPr>
            <a:spLocks noGrp="1"/>
          </p:cNvSpPr>
          <p:nvPr>
            <p:ph type="body"/>
          </p:nvPr>
        </p:nvSpPr>
        <p:spPr>
          <a:xfrm>
            <a:off x="609480" y="1604520"/>
            <a:ext cx="10972440" cy="1896840"/>
          </a:xfrm>
          <a:prstGeom prst="rect">
            <a:avLst/>
          </a:prstGeom>
        </p:spPr>
        <p:txBody>
          <a:bodyPr lIns="0" rIns="0" tIns="0" bIns="0">
            <a:normAutofit/>
          </a:bodyPr>
          <a:p>
            <a:endParaRPr b="0" lang="uk-UA" sz="3200" spc="-1" strike="noStrike">
              <a:latin typeface="Arial"/>
            </a:endParaRPr>
          </a:p>
        </p:txBody>
      </p:sp>
      <p:sp>
        <p:nvSpPr>
          <p:cNvPr id="25" name="PlaceHolder 3"/>
          <p:cNvSpPr>
            <a:spLocks noGrp="1"/>
          </p:cNvSpPr>
          <p:nvPr>
            <p:ph type="body"/>
          </p:nvPr>
        </p:nvSpPr>
        <p:spPr>
          <a:xfrm>
            <a:off x="609480" y="3682080"/>
            <a:ext cx="10972440" cy="1896840"/>
          </a:xfrm>
          <a:prstGeom prst="rect">
            <a:avLst/>
          </a:prstGeom>
        </p:spPr>
        <p:txBody>
          <a:bodyPr lIns="0" rIns="0" tIns="0" bIns="0">
            <a:normAutofit/>
          </a:bodyPr>
          <a:p>
            <a:endParaRPr b="0" lang="uk-UA"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3600"/>
            <a:ext cx="10972440" cy="1144800"/>
          </a:xfrm>
          <a:prstGeom prst="rect">
            <a:avLst/>
          </a:prstGeom>
        </p:spPr>
        <p:txBody>
          <a:bodyPr lIns="0" rIns="0" tIns="0" bIns="0" anchor="ctr"/>
          <a:p>
            <a:pPr algn="ctr"/>
            <a:endParaRPr b="0" lang="uk-UA" sz="4400" spc="-1" strike="noStrike">
              <a:latin typeface="Arial"/>
            </a:endParaRPr>
          </a:p>
        </p:txBody>
      </p:sp>
      <p:sp>
        <p:nvSpPr>
          <p:cNvPr id="27" name="PlaceHolder 2"/>
          <p:cNvSpPr>
            <a:spLocks noGrp="1"/>
          </p:cNvSpPr>
          <p:nvPr>
            <p:ph type="body"/>
          </p:nvPr>
        </p:nvSpPr>
        <p:spPr>
          <a:xfrm>
            <a:off x="609480" y="1604520"/>
            <a:ext cx="5354280" cy="1896840"/>
          </a:xfrm>
          <a:prstGeom prst="rect">
            <a:avLst/>
          </a:prstGeom>
        </p:spPr>
        <p:txBody>
          <a:bodyPr lIns="0" rIns="0" tIns="0" bIns="0">
            <a:normAutofit/>
          </a:bodyPr>
          <a:p>
            <a:endParaRPr b="0" lang="uk-UA" sz="3200" spc="-1" strike="noStrike">
              <a:latin typeface="Arial"/>
            </a:endParaRPr>
          </a:p>
        </p:txBody>
      </p:sp>
      <p:sp>
        <p:nvSpPr>
          <p:cNvPr id="28" name="PlaceHolder 3"/>
          <p:cNvSpPr>
            <a:spLocks noGrp="1"/>
          </p:cNvSpPr>
          <p:nvPr>
            <p:ph type="body"/>
          </p:nvPr>
        </p:nvSpPr>
        <p:spPr>
          <a:xfrm>
            <a:off x="6231960" y="1604520"/>
            <a:ext cx="5354280" cy="1896840"/>
          </a:xfrm>
          <a:prstGeom prst="rect">
            <a:avLst/>
          </a:prstGeom>
        </p:spPr>
        <p:txBody>
          <a:bodyPr lIns="0" rIns="0" tIns="0" bIns="0">
            <a:normAutofit/>
          </a:bodyPr>
          <a:p>
            <a:endParaRPr b="0" lang="uk-UA" sz="3200" spc="-1" strike="noStrike">
              <a:latin typeface="Arial"/>
            </a:endParaRPr>
          </a:p>
        </p:txBody>
      </p:sp>
      <p:sp>
        <p:nvSpPr>
          <p:cNvPr id="29" name="PlaceHolder 4"/>
          <p:cNvSpPr>
            <a:spLocks noGrp="1"/>
          </p:cNvSpPr>
          <p:nvPr>
            <p:ph type="body"/>
          </p:nvPr>
        </p:nvSpPr>
        <p:spPr>
          <a:xfrm>
            <a:off x="609480" y="3682080"/>
            <a:ext cx="5354280" cy="1896840"/>
          </a:xfrm>
          <a:prstGeom prst="rect">
            <a:avLst/>
          </a:prstGeom>
        </p:spPr>
        <p:txBody>
          <a:bodyPr lIns="0" rIns="0" tIns="0" bIns="0">
            <a:normAutofit/>
          </a:bodyPr>
          <a:p>
            <a:endParaRPr b="0" lang="uk-UA" sz="3200" spc="-1" strike="noStrike">
              <a:latin typeface="Arial"/>
            </a:endParaRPr>
          </a:p>
        </p:txBody>
      </p:sp>
      <p:sp>
        <p:nvSpPr>
          <p:cNvPr id="30" name="PlaceHolder 5"/>
          <p:cNvSpPr>
            <a:spLocks noGrp="1"/>
          </p:cNvSpPr>
          <p:nvPr>
            <p:ph type="body"/>
          </p:nvPr>
        </p:nvSpPr>
        <p:spPr>
          <a:xfrm>
            <a:off x="6231960" y="3682080"/>
            <a:ext cx="5354280" cy="1896840"/>
          </a:xfrm>
          <a:prstGeom prst="rect">
            <a:avLst/>
          </a:prstGeom>
        </p:spPr>
        <p:txBody>
          <a:bodyPr lIns="0" rIns="0" tIns="0" bIns="0">
            <a:normAutofit/>
          </a:bodyPr>
          <a:p>
            <a:endParaRPr b="0" lang="uk-UA"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609480" y="273600"/>
            <a:ext cx="10972440" cy="1144800"/>
          </a:xfrm>
          <a:prstGeom prst="rect">
            <a:avLst/>
          </a:prstGeom>
        </p:spPr>
        <p:txBody>
          <a:bodyPr lIns="0" rIns="0" tIns="0" bIns="0" anchor="ctr"/>
          <a:p>
            <a:pPr algn="ctr"/>
            <a:endParaRPr b="0" lang="uk-UA" sz="4400" spc="-1" strike="noStrike">
              <a:latin typeface="Arial"/>
            </a:endParaRPr>
          </a:p>
        </p:txBody>
      </p:sp>
      <p:sp>
        <p:nvSpPr>
          <p:cNvPr id="32" name="PlaceHolder 2"/>
          <p:cNvSpPr>
            <a:spLocks noGrp="1"/>
          </p:cNvSpPr>
          <p:nvPr>
            <p:ph type="body"/>
          </p:nvPr>
        </p:nvSpPr>
        <p:spPr>
          <a:xfrm>
            <a:off x="609480" y="1604520"/>
            <a:ext cx="3533040" cy="1896840"/>
          </a:xfrm>
          <a:prstGeom prst="rect">
            <a:avLst/>
          </a:prstGeom>
        </p:spPr>
        <p:txBody>
          <a:bodyPr lIns="0" rIns="0" tIns="0" bIns="0">
            <a:normAutofit/>
          </a:bodyPr>
          <a:p>
            <a:endParaRPr b="0" lang="uk-UA" sz="3200" spc="-1" strike="noStrike">
              <a:latin typeface="Arial"/>
            </a:endParaRPr>
          </a:p>
        </p:txBody>
      </p:sp>
      <p:sp>
        <p:nvSpPr>
          <p:cNvPr id="33" name="PlaceHolder 3"/>
          <p:cNvSpPr>
            <a:spLocks noGrp="1"/>
          </p:cNvSpPr>
          <p:nvPr>
            <p:ph type="body"/>
          </p:nvPr>
        </p:nvSpPr>
        <p:spPr>
          <a:xfrm>
            <a:off x="4319640" y="1604520"/>
            <a:ext cx="3533040" cy="1896840"/>
          </a:xfrm>
          <a:prstGeom prst="rect">
            <a:avLst/>
          </a:prstGeom>
        </p:spPr>
        <p:txBody>
          <a:bodyPr lIns="0" rIns="0" tIns="0" bIns="0">
            <a:normAutofit/>
          </a:bodyPr>
          <a:p>
            <a:endParaRPr b="0" lang="uk-UA" sz="3200" spc="-1" strike="noStrike">
              <a:latin typeface="Arial"/>
            </a:endParaRPr>
          </a:p>
        </p:txBody>
      </p:sp>
      <p:sp>
        <p:nvSpPr>
          <p:cNvPr id="34" name="PlaceHolder 4"/>
          <p:cNvSpPr>
            <a:spLocks noGrp="1"/>
          </p:cNvSpPr>
          <p:nvPr>
            <p:ph type="body"/>
          </p:nvPr>
        </p:nvSpPr>
        <p:spPr>
          <a:xfrm>
            <a:off x="8029800" y="1604520"/>
            <a:ext cx="3533040" cy="1896840"/>
          </a:xfrm>
          <a:prstGeom prst="rect">
            <a:avLst/>
          </a:prstGeom>
        </p:spPr>
        <p:txBody>
          <a:bodyPr lIns="0" rIns="0" tIns="0" bIns="0">
            <a:normAutofit/>
          </a:bodyPr>
          <a:p>
            <a:endParaRPr b="0" lang="uk-UA" sz="3200" spc="-1" strike="noStrike">
              <a:latin typeface="Arial"/>
            </a:endParaRPr>
          </a:p>
        </p:txBody>
      </p:sp>
      <p:sp>
        <p:nvSpPr>
          <p:cNvPr id="35" name="PlaceHolder 5"/>
          <p:cNvSpPr>
            <a:spLocks noGrp="1"/>
          </p:cNvSpPr>
          <p:nvPr>
            <p:ph type="body"/>
          </p:nvPr>
        </p:nvSpPr>
        <p:spPr>
          <a:xfrm>
            <a:off x="609480" y="3682080"/>
            <a:ext cx="3533040" cy="1896840"/>
          </a:xfrm>
          <a:prstGeom prst="rect">
            <a:avLst/>
          </a:prstGeom>
        </p:spPr>
        <p:txBody>
          <a:bodyPr lIns="0" rIns="0" tIns="0" bIns="0">
            <a:normAutofit/>
          </a:bodyPr>
          <a:p>
            <a:endParaRPr b="0" lang="uk-UA" sz="3200" spc="-1" strike="noStrike">
              <a:latin typeface="Arial"/>
            </a:endParaRPr>
          </a:p>
        </p:txBody>
      </p:sp>
      <p:sp>
        <p:nvSpPr>
          <p:cNvPr id="36" name="PlaceHolder 6"/>
          <p:cNvSpPr>
            <a:spLocks noGrp="1"/>
          </p:cNvSpPr>
          <p:nvPr>
            <p:ph type="body"/>
          </p:nvPr>
        </p:nvSpPr>
        <p:spPr>
          <a:xfrm>
            <a:off x="4319640" y="3682080"/>
            <a:ext cx="3533040" cy="1896840"/>
          </a:xfrm>
          <a:prstGeom prst="rect">
            <a:avLst/>
          </a:prstGeom>
        </p:spPr>
        <p:txBody>
          <a:bodyPr lIns="0" rIns="0" tIns="0" bIns="0">
            <a:normAutofit/>
          </a:bodyPr>
          <a:p>
            <a:endParaRPr b="0" lang="uk-UA" sz="3200" spc="-1" strike="noStrike">
              <a:latin typeface="Arial"/>
            </a:endParaRPr>
          </a:p>
        </p:txBody>
      </p:sp>
      <p:sp>
        <p:nvSpPr>
          <p:cNvPr id="37" name="PlaceHolder 7"/>
          <p:cNvSpPr>
            <a:spLocks noGrp="1"/>
          </p:cNvSpPr>
          <p:nvPr>
            <p:ph type="body"/>
          </p:nvPr>
        </p:nvSpPr>
        <p:spPr>
          <a:xfrm>
            <a:off x="8029800" y="3682080"/>
            <a:ext cx="3533040" cy="1896840"/>
          </a:xfrm>
          <a:prstGeom prst="rect">
            <a:avLst/>
          </a:prstGeom>
        </p:spPr>
        <p:txBody>
          <a:bodyPr lIns="0" rIns="0" tIns="0" bIns="0">
            <a:normAutofit/>
          </a:bodyPr>
          <a:p>
            <a:endParaRPr b="0" lang="uk-UA"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609480" y="273600"/>
            <a:ext cx="10972440" cy="1144800"/>
          </a:xfrm>
          <a:prstGeom prst="rect">
            <a:avLst/>
          </a:prstGeom>
        </p:spPr>
        <p:txBody>
          <a:bodyPr lIns="0" rIns="0" tIns="0" bIns="0" anchor="ctr"/>
          <a:p>
            <a:pPr algn="ctr"/>
            <a:endParaRPr b="0" lang="uk-UA" sz="4400" spc="-1" strike="noStrike">
              <a:latin typeface="Arial"/>
            </a:endParaRPr>
          </a:p>
        </p:txBody>
      </p:sp>
      <p:sp>
        <p:nvSpPr>
          <p:cNvPr id="3" name="PlaceHolder 2"/>
          <p:cNvSpPr>
            <a:spLocks noGrp="1"/>
          </p:cNvSpPr>
          <p:nvPr>
            <p:ph type="subTitle"/>
          </p:nvPr>
        </p:nvSpPr>
        <p:spPr>
          <a:xfrm>
            <a:off x="609480" y="1604520"/>
            <a:ext cx="10972440" cy="3977280"/>
          </a:xfrm>
          <a:prstGeom prst="rect">
            <a:avLst/>
          </a:prstGeom>
        </p:spPr>
        <p:txBody>
          <a:bodyPr lIns="0" rIns="0" tIns="0" bIns="0" anchor="ctr"/>
          <a:p>
            <a:pPr algn="ctr"/>
            <a:endParaRPr b="0" lang="uk-UA" sz="32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609480" y="273600"/>
            <a:ext cx="10972440" cy="1144800"/>
          </a:xfrm>
          <a:prstGeom prst="rect">
            <a:avLst/>
          </a:prstGeom>
        </p:spPr>
        <p:txBody>
          <a:bodyPr lIns="0" rIns="0" tIns="0" bIns="0" anchor="ctr"/>
          <a:p>
            <a:pPr algn="ctr"/>
            <a:endParaRPr b="0" lang="uk-UA"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p:spPr>
        <p:txBody>
          <a:bodyPr lIns="0" rIns="0" tIns="0" bIns="0">
            <a:normAutofit/>
          </a:bodyPr>
          <a:p>
            <a:endParaRPr b="0" lang="uk-UA"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p:spPr>
        <p:txBody>
          <a:bodyPr lIns="0" rIns="0" tIns="0" bIns="0" anchor="ctr"/>
          <a:p>
            <a:pPr algn="ctr"/>
            <a:endParaRPr b="0" lang="uk-UA" sz="4400" spc="-1" strike="noStrike">
              <a:latin typeface="Arial"/>
            </a:endParaRPr>
          </a:p>
        </p:txBody>
      </p:sp>
      <p:sp>
        <p:nvSpPr>
          <p:cNvPr id="7" name="PlaceHolder 2"/>
          <p:cNvSpPr>
            <a:spLocks noGrp="1"/>
          </p:cNvSpPr>
          <p:nvPr>
            <p:ph type="body"/>
          </p:nvPr>
        </p:nvSpPr>
        <p:spPr>
          <a:xfrm>
            <a:off x="609480" y="1604520"/>
            <a:ext cx="5354280" cy="3977280"/>
          </a:xfrm>
          <a:prstGeom prst="rect">
            <a:avLst/>
          </a:prstGeom>
        </p:spPr>
        <p:txBody>
          <a:bodyPr lIns="0" rIns="0" tIns="0" bIns="0">
            <a:normAutofit/>
          </a:bodyPr>
          <a:p>
            <a:endParaRPr b="0" lang="uk-UA" sz="3200" spc="-1" strike="noStrike">
              <a:latin typeface="Arial"/>
            </a:endParaRPr>
          </a:p>
        </p:txBody>
      </p:sp>
      <p:sp>
        <p:nvSpPr>
          <p:cNvPr id="8" name="PlaceHolder 3"/>
          <p:cNvSpPr>
            <a:spLocks noGrp="1"/>
          </p:cNvSpPr>
          <p:nvPr>
            <p:ph type="body"/>
          </p:nvPr>
        </p:nvSpPr>
        <p:spPr>
          <a:xfrm>
            <a:off x="6231960" y="1604520"/>
            <a:ext cx="5354280" cy="3977280"/>
          </a:xfrm>
          <a:prstGeom prst="rect">
            <a:avLst/>
          </a:prstGeom>
        </p:spPr>
        <p:txBody>
          <a:bodyPr lIns="0" rIns="0" tIns="0" bIns="0">
            <a:normAutofit/>
          </a:bodyPr>
          <a:p>
            <a:endParaRPr b="0" lang="uk-UA"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73600"/>
            <a:ext cx="10972440" cy="1144800"/>
          </a:xfrm>
          <a:prstGeom prst="rect">
            <a:avLst/>
          </a:prstGeom>
        </p:spPr>
        <p:txBody>
          <a:bodyPr lIns="0" rIns="0" tIns="0" bIns="0" anchor="ctr"/>
          <a:p>
            <a:pPr algn="ctr"/>
            <a:endParaRPr b="0" lang="uk-UA"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609480" y="273600"/>
            <a:ext cx="10972440" cy="5307840"/>
          </a:xfrm>
          <a:prstGeom prst="rect">
            <a:avLst/>
          </a:prstGeom>
        </p:spPr>
        <p:txBody>
          <a:bodyPr lIns="0" rIns="0" tIns="0" bIns="0" anchor="ctr"/>
          <a:p>
            <a:pPr algn="ctr"/>
            <a:endParaRPr b="0" lang="uk-UA"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09480" y="273600"/>
            <a:ext cx="10972440" cy="1144800"/>
          </a:xfrm>
          <a:prstGeom prst="rect">
            <a:avLst/>
          </a:prstGeom>
        </p:spPr>
        <p:txBody>
          <a:bodyPr lIns="0" rIns="0" tIns="0" bIns="0" anchor="ctr"/>
          <a:p>
            <a:pPr algn="ctr"/>
            <a:endParaRPr b="0" lang="uk-UA" sz="4400" spc="-1" strike="noStrike">
              <a:latin typeface="Arial"/>
            </a:endParaRPr>
          </a:p>
        </p:txBody>
      </p:sp>
      <p:sp>
        <p:nvSpPr>
          <p:cNvPr id="12" name="PlaceHolder 2"/>
          <p:cNvSpPr>
            <a:spLocks noGrp="1"/>
          </p:cNvSpPr>
          <p:nvPr>
            <p:ph type="body"/>
          </p:nvPr>
        </p:nvSpPr>
        <p:spPr>
          <a:xfrm>
            <a:off x="609480" y="1604520"/>
            <a:ext cx="5354280" cy="1896840"/>
          </a:xfrm>
          <a:prstGeom prst="rect">
            <a:avLst/>
          </a:prstGeom>
        </p:spPr>
        <p:txBody>
          <a:bodyPr lIns="0" rIns="0" tIns="0" bIns="0">
            <a:normAutofit/>
          </a:bodyPr>
          <a:p>
            <a:endParaRPr b="0" lang="uk-UA" sz="3200" spc="-1" strike="noStrike">
              <a:latin typeface="Arial"/>
            </a:endParaRPr>
          </a:p>
        </p:txBody>
      </p:sp>
      <p:sp>
        <p:nvSpPr>
          <p:cNvPr id="13" name="PlaceHolder 3"/>
          <p:cNvSpPr>
            <a:spLocks noGrp="1"/>
          </p:cNvSpPr>
          <p:nvPr>
            <p:ph type="body"/>
          </p:nvPr>
        </p:nvSpPr>
        <p:spPr>
          <a:xfrm>
            <a:off x="6231960" y="1604520"/>
            <a:ext cx="5354280" cy="3977280"/>
          </a:xfrm>
          <a:prstGeom prst="rect">
            <a:avLst/>
          </a:prstGeom>
        </p:spPr>
        <p:txBody>
          <a:bodyPr lIns="0" rIns="0" tIns="0" bIns="0">
            <a:normAutofit/>
          </a:bodyPr>
          <a:p>
            <a:endParaRPr b="0" lang="uk-UA" sz="3200" spc="-1" strike="noStrike">
              <a:latin typeface="Arial"/>
            </a:endParaRPr>
          </a:p>
        </p:txBody>
      </p:sp>
      <p:sp>
        <p:nvSpPr>
          <p:cNvPr id="14" name="PlaceHolder 4"/>
          <p:cNvSpPr>
            <a:spLocks noGrp="1"/>
          </p:cNvSpPr>
          <p:nvPr>
            <p:ph type="body"/>
          </p:nvPr>
        </p:nvSpPr>
        <p:spPr>
          <a:xfrm>
            <a:off x="609480" y="3682080"/>
            <a:ext cx="5354280" cy="1896840"/>
          </a:xfrm>
          <a:prstGeom prst="rect">
            <a:avLst/>
          </a:prstGeom>
        </p:spPr>
        <p:txBody>
          <a:bodyPr lIns="0" rIns="0" tIns="0" bIns="0">
            <a:normAutofit/>
          </a:bodyPr>
          <a:p>
            <a:endParaRPr b="0" lang="uk-UA"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p:spPr>
        <p:txBody>
          <a:bodyPr lIns="0" rIns="0" tIns="0" bIns="0" anchor="ctr"/>
          <a:p>
            <a:pPr algn="ctr"/>
            <a:endParaRPr b="0" lang="uk-UA" sz="4400" spc="-1" strike="noStrike">
              <a:latin typeface="Arial"/>
            </a:endParaRPr>
          </a:p>
        </p:txBody>
      </p:sp>
      <p:sp>
        <p:nvSpPr>
          <p:cNvPr id="16" name="PlaceHolder 2"/>
          <p:cNvSpPr>
            <a:spLocks noGrp="1"/>
          </p:cNvSpPr>
          <p:nvPr>
            <p:ph type="body"/>
          </p:nvPr>
        </p:nvSpPr>
        <p:spPr>
          <a:xfrm>
            <a:off x="609480" y="1604520"/>
            <a:ext cx="5354280" cy="3977280"/>
          </a:xfrm>
          <a:prstGeom prst="rect">
            <a:avLst/>
          </a:prstGeom>
        </p:spPr>
        <p:txBody>
          <a:bodyPr lIns="0" rIns="0" tIns="0" bIns="0">
            <a:normAutofit/>
          </a:bodyPr>
          <a:p>
            <a:endParaRPr b="0" lang="uk-UA" sz="3200" spc="-1" strike="noStrike">
              <a:latin typeface="Arial"/>
            </a:endParaRPr>
          </a:p>
        </p:txBody>
      </p:sp>
      <p:sp>
        <p:nvSpPr>
          <p:cNvPr id="17" name="PlaceHolder 3"/>
          <p:cNvSpPr>
            <a:spLocks noGrp="1"/>
          </p:cNvSpPr>
          <p:nvPr>
            <p:ph type="body"/>
          </p:nvPr>
        </p:nvSpPr>
        <p:spPr>
          <a:xfrm>
            <a:off x="6231960" y="1604520"/>
            <a:ext cx="5354280" cy="1896840"/>
          </a:xfrm>
          <a:prstGeom prst="rect">
            <a:avLst/>
          </a:prstGeom>
        </p:spPr>
        <p:txBody>
          <a:bodyPr lIns="0" rIns="0" tIns="0" bIns="0">
            <a:normAutofit/>
          </a:bodyPr>
          <a:p>
            <a:endParaRPr b="0" lang="uk-UA" sz="3200" spc="-1" strike="noStrike">
              <a:latin typeface="Arial"/>
            </a:endParaRPr>
          </a:p>
        </p:txBody>
      </p:sp>
      <p:sp>
        <p:nvSpPr>
          <p:cNvPr id="18" name="PlaceHolder 4"/>
          <p:cNvSpPr>
            <a:spLocks noGrp="1"/>
          </p:cNvSpPr>
          <p:nvPr>
            <p:ph type="body"/>
          </p:nvPr>
        </p:nvSpPr>
        <p:spPr>
          <a:xfrm>
            <a:off x="6231960" y="3682080"/>
            <a:ext cx="5354280" cy="1896840"/>
          </a:xfrm>
          <a:prstGeom prst="rect">
            <a:avLst/>
          </a:prstGeom>
        </p:spPr>
        <p:txBody>
          <a:bodyPr lIns="0" rIns="0" tIns="0" bIns="0">
            <a:normAutofit/>
          </a:bodyPr>
          <a:p>
            <a:endParaRPr b="0" lang="uk-UA"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p:spPr>
        <p:txBody>
          <a:bodyPr lIns="0" rIns="0" tIns="0" bIns="0" anchor="ctr"/>
          <a:p>
            <a:pPr algn="ctr"/>
            <a:endParaRPr b="0" lang="uk-UA" sz="4400" spc="-1" strike="noStrike">
              <a:latin typeface="Arial"/>
            </a:endParaRPr>
          </a:p>
        </p:txBody>
      </p:sp>
      <p:sp>
        <p:nvSpPr>
          <p:cNvPr id="20" name="PlaceHolder 2"/>
          <p:cNvSpPr>
            <a:spLocks noGrp="1"/>
          </p:cNvSpPr>
          <p:nvPr>
            <p:ph type="body"/>
          </p:nvPr>
        </p:nvSpPr>
        <p:spPr>
          <a:xfrm>
            <a:off x="609480" y="1604520"/>
            <a:ext cx="5354280" cy="1896840"/>
          </a:xfrm>
          <a:prstGeom prst="rect">
            <a:avLst/>
          </a:prstGeom>
        </p:spPr>
        <p:txBody>
          <a:bodyPr lIns="0" rIns="0" tIns="0" bIns="0">
            <a:normAutofit/>
          </a:bodyPr>
          <a:p>
            <a:endParaRPr b="0" lang="uk-UA" sz="3200" spc="-1" strike="noStrike">
              <a:latin typeface="Arial"/>
            </a:endParaRPr>
          </a:p>
        </p:txBody>
      </p:sp>
      <p:sp>
        <p:nvSpPr>
          <p:cNvPr id="21" name="PlaceHolder 3"/>
          <p:cNvSpPr>
            <a:spLocks noGrp="1"/>
          </p:cNvSpPr>
          <p:nvPr>
            <p:ph type="body"/>
          </p:nvPr>
        </p:nvSpPr>
        <p:spPr>
          <a:xfrm>
            <a:off x="6231960" y="1604520"/>
            <a:ext cx="5354280" cy="1896840"/>
          </a:xfrm>
          <a:prstGeom prst="rect">
            <a:avLst/>
          </a:prstGeom>
        </p:spPr>
        <p:txBody>
          <a:bodyPr lIns="0" rIns="0" tIns="0" bIns="0">
            <a:normAutofit/>
          </a:bodyPr>
          <a:p>
            <a:endParaRPr b="0" lang="uk-UA" sz="3200" spc="-1" strike="noStrike">
              <a:latin typeface="Arial"/>
            </a:endParaRPr>
          </a:p>
        </p:txBody>
      </p:sp>
      <p:sp>
        <p:nvSpPr>
          <p:cNvPr id="22" name="PlaceHolder 4"/>
          <p:cNvSpPr>
            <a:spLocks noGrp="1"/>
          </p:cNvSpPr>
          <p:nvPr>
            <p:ph type="body"/>
          </p:nvPr>
        </p:nvSpPr>
        <p:spPr>
          <a:xfrm>
            <a:off x="609480" y="3682080"/>
            <a:ext cx="10972440" cy="1896840"/>
          </a:xfrm>
          <a:prstGeom prst="rect">
            <a:avLst/>
          </a:prstGeom>
        </p:spPr>
        <p:txBody>
          <a:bodyPr lIns="0" rIns="0" tIns="0" bIns="0">
            <a:normAutofit/>
          </a:bodyPr>
          <a:p>
            <a:endParaRPr b="0" lang="uk-UA"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609480" y="273600"/>
            <a:ext cx="10972440" cy="1144800"/>
          </a:xfrm>
          <a:prstGeom prst="rect">
            <a:avLst/>
          </a:prstGeom>
        </p:spPr>
        <p:txBody>
          <a:bodyPr lIns="0" rIns="0" tIns="0" bIns="0" anchor="ctr"/>
          <a:p>
            <a:pPr algn="ctr"/>
            <a:r>
              <a:rPr b="0" lang="uk-UA" sz="4400" spc="-1" strike="noStrike">
                <a:latin typeface="Arial"/>
              </a:rPr>
              <a:t>Для правки тексту заголовка клацніть мишею</a:t>
            </a:r>
            <a:endParaRPr b="0" lang="uk-UA" sz="4400" spc="-1" strike="noStrike">
              <a:latin typeface="Arial"/>
            </a:endParaRPr>
          </a:p>
        </p:txBody>
      </p:sp>
      <p:sp>
        <p:nvSpPr>
          <p:cNvPr id="1" name="PlaceHolder 2"/>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uk-UA" sz="3200" spc="-1" strike="noStrike">
                <a:latin typeface="Arial"/>
              </a:rPr>
              <a:t>Для редагування структури клацніть мишею</a:t>
            </a:r>
            <a:endParaRPr b="0" lang="uk-UA" sz="3200" spc="-1" strike="noStrike">
              <a:latin typeface="Arial"/>
            </a:endParaRPr>
          </a:p>
          <a:p>
            <a:pPr lvl="1" marL="864000" indent="-324000">
              <a:spcBef>
                <a:spcPts val="1134"/>
              </a:spcBef>
              <a:buClr>
                <a:srgbClr val="000000"/>
              </a:buClr>
              <a:buSzPct val="75000"/>
              <a:buFont typeface="Symbol" charset="2"/>
              <a:buChar char=""/>
            </a:pPr>
            <a:r>
              <a:rPr b="0" lang="uk-UA" sz="2800" spc="-1" strike="noStrike">
                <a:latin typeface="Arial"/>
              </a:rPr>
              <a:t>Другий рівень структури</a:t>
            </a:r>
            <a:endParaRPr b="0" lang="uk-UA" sz="2800" spc="-1" strike="noStrike">
              <a:latin typeface="Arial"/>
            </a:endParaRPr>
          </a:p>
          <a:p>
            <a:pPr lvl="2" marL="1296000" indent="-288000">
              <a:spcBef>
                <a:spcPts val="850"/>
              </a:spcBef>
              <a:buClr>
                <a:srgbClr val="000000"/>
              </a:buClr>
              <a:buSzPct val="45000"/>
              <a:buFont typeface="Wingdings" charset="2"/>
              <a:buChar char=""/>
            </a:pPr>
            <a:r>
              <a:rPr b="0" lang="uk-UA" sz="2400" spc="-1" strike="noStrike">
                <a:latin typeface="Arial"/>
              </a:rPr>
              <a:t>Третій рівень структури</a:t>
            </a:r>
            <a:endParaRPr b="0" lang="uk-UA" sz="2400" spc="-1" strike="noStrike">
              <a:latin typeface="Arial"/>
            </a:endParaRPr>
          </a:p>
          <a:p>
            <a:pPr lvl="3" marL="1728000" indent="-216000">
              <a:spcBef>
                <a:spcPts val="567"/>
              </a:spcBef>
              <a:buClr>
                <a:srgbClr val="000000"/>
              </a:buClr>
              <a:buSzPct val="75000"/>
              <a:buFont typeface="Symbol" charset="2"/>
              <a:buChar char=""/>
            </a:pPr>
            <a:r>
              <a:rPr b="0" lang="uk-UA" sz="2000" spc="-1" strike="noStrike">
                <a:latin typeface="Arial"/>
              </a:rPr>
              <a:t>Четвертий рівень структури</a:t>
            </a:r>
            <a:endParaRPr b="0" lang="uk-UA" sz="2000" spc="-1" strike="noStrike">
              <a:latin typeface="Arial"/>
            </a:endParaRPr>
          </a:p>
          <a:p>
            <a:pPr lvl="4" marL="2160000" indent="-216000">
              <a:spcBef>
                <a:spcPts val="283"/>
              </a:spcBef>
              <a:buClr>
                <a:srgbClr val="000000"/>
              </a:buClr>
              <a:buSzPct val="45000"/>
              <a:buFont typeface="Wingdings" charset="2"/>
              <a:buChar char=""/>
            </a:pPr>
            <a:r>
              <a:rPr b="0" lang="uk-UA" sz="2000" spc="-1" strike="noStrike">
                <a:latin typeface="Arial"/>
              </a:rPr>
              <a:t>П'ятий рівень структури</a:t>
            </a:r>
            <a:endParaRPr b="0" lang="uk-UA" sz="2000" spc="-1" strike="noStrike">
              <a:latin typeface="Arial"/>
            </a:endParaRPr>
          </a:p>
          <a:p>
            <a:pPr lvl="5" marL="2592000" indent="-216000">
              <a:spcBef>
                <a:spcPts val="283"/>
              </a:spcBef>
              <a:buClr>
                <a:srgbClr val="000000"/>
              </a:buClr>
              <a:buSzPct val="45000"/>
              <a:buFont typeface="Wingdings" charset="2"/>
              <a:buChar char=""/>
            </a:pPr>
            <a:r>
              <a:rPr b="0" lang="uk-UA" sz="2000" spc="-1" strike="noStrike">
                <a:latin typeface="Arial"/>
              </a:rPr>
              <a:t>Шостий рівень структури</a:t>
            </a:r>
            <a:endParaRPr b="0" lang="uk-UA" sz="2000" spc="-1" strike="noStrike">
              <a:latin typeface="Arial"/>
            </a:endParaRPr>
          </a:p>
          <a:p>
            <a:pPr lvl="6" marL="3024000" indent="-216000">
              <a:spcBef>
                <a:spcPts val="283"/>
              </a:spcBef>
              <a:buClr>
                <a:srgbClr val="000000"/>
              </a:buClr>
              <a:buSzPct val="45000"/>
              <a:buFont typeface="Wingdings" charset="2"/>
              <a:buChar char=""/>
            </a:pPr>
            <a:r>
              <a:rPr b="0" lang="uk-UA" sz="2000" spc="-1" strike="noStrike">
                <a:latin typeface="Arial"/>
              </a:rPr>
              <a:t>Сьомий рівень структури</a:t>
            </a:r>
            <a:endParaRPr b="0" lang="uk-UA"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image" Target="../media/image29.png"/><Relationship Id="rId2" Type="http://schemas.openxmlformats.org/officeDocument/2006/relationships/image" Target="../media/image30.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slideLayout" Target="../slideLayouts/slideLayout1.xml"/>
</Relationships>
</file>

<file path=ppt/slides/_rels/slide11.xml.rels><?xml version="1.0" encoding="UTF-8"?>
<Relationships xmlns="http://schemas.openxmlformats.org/package/2006/relationships"><Relationship Id="rId1" Type="http://schemas.openxmlformats.org/officeDocument/2006/relationships/image" Target="../media/image33.png"/><Relationship Id="rId2" Type="http://schemas.openxmlformats.org/officeDocument/2006/relationships/image" Target="../media/image34.png"/><Relationship Id="rId3" Type="http://schemas.openxmlformats.org/officeDocument/2006/relationships/image" Target="../media/image35.png"/><Relationship Id="rId4" Type="http://schemas.openxmlformats.org/officeDocument/2006/relationships/image" Target="../media/image36.png"/><Relationship Id="rId5" Type="http://schemas.openxmlformats.org/officeDocument/2006/relationships/slideLayout" Target="../slideLayouts/slideLayout1.xml"/>
</Relationships>
</file>

<file path=ppt/slides/_rels/slide12.xml.rels><?xml version="1.0" encoding="UTF-8"?>
<Relationships xmlns="http://schemas.openxmlformats.org/package/2006/relationships"><Relationship Id="rId1" Type="http://schemas.openxmlformats.org/officeDocument/2006/relationships/image" Target="../media/image37.png"/><Relationship Id="rId2" Type="http://schemas.openxmlformats.org/officeDocument/2006/relationships/image" Target="../media/image38.png"/><Relationship Id="rId3" Type="http://schemas.openxmlformats.org/officeDocument/2006/relationships/image" Target="../media/image39.png"/><Relationship Id="rId4" Type="http://schemas.openxmlformats.org/officeDocument/2006/relationships/slideLayout" Target="../slideLayouts/slideLayout1.xml"/>
</Relationships>
</file>

<file path=ppt/slides/_rels/slide13.xml.rels><?xml version="1.0" encoding="UTF-8"?>
<Relationships xmlns="http://schemas.openxmlformats.org/package/2006/relationships"><Relationship Id="rId1" Type="http://schemas.openxmlformats.org/officeDocument/2006/relationships/image" Target="../media/image40.png"/><Relationship Id="rId2" Type="http://schemas.openxmlformats.org/officeDocument/2006/relationships/image" Target="../media/image41.png"/><Relationship Id="rId3" Type="http://schemas.openxmlformats.org/officeDocument/2006/relationships/image" Target="../media/image42.png"/><Relationship Id="rId4" Type="http://schemas.openxmlformats.org/officeDocument/2006/relationships/hyperlink" Target="mailto:cledt@nlu.edu.ua" TargetMode="External"/><Relationship Id="rId5"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slideLayout" Target="../slideLayouts/slideLayout1.xml"/>
</Relationships>
</file>

<file path=ppt/slides/_rels/slide3.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image" Target="../media/image8.png"/><Relationship Id="rId3" Type="http://schemas.openxmlformats.org/officeDocument/2006/relationships/image" Target="../media/image9.png"/><Relationship Id="rId4" Type="http://schemas.openxmlformats.org/officeDocument/2006/relationships/slideLayout" Target="../slideLayouts/slideLayout1.xml"/>
</Relationships>
</file>

<file path=ppt/slides/_rels/slide4.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image" Target="../media/image11.png"/><Relationship Id="rId3" Type="http://schemas.openxmlformats.org/officeDocument/2006/relationships/image" Target="../media/image12.png"/><Relationship Id="rId4" Type="http://schemas.openxmlformats.org/officeDocument/2006/relationships/slideLayout" Target="../slideLayouts/slideLayout1.xml"/>
</Relationships>
</file>

<file path=ppt/slides/_rels/slide5.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image" Target="../media/image14.png"/><Relationship Id="rId3" Type="http://schemas.openxmlformats.org/officeDocument/2006/relationships/image" Target="../media/image15.png"/><Relationship Id="rId4" Type="http://schemas.openxmlformats.org/officeDocument/2006/relationships/slideLayout" Target="../slideLayouts/slideLayout1.xml"/>
</Relationships>
</file>

<file path=ppt/slides/_rels/slide6.xml.rels><?xml version="1.0" encoding="UTF-8"?>
<Relationships xmlns="http://schemas.openxmlformats.org/package/2006/relationships"><Relationship Id="rId1" Type="http://schemas.openxmlformats.org/officeDocument/2006/relationships/image" Target="../media/image16.png"/><Relationship Id="rId2" Type="http://schemas.openxmlformats.org/officeDocument/2006/relationships/image" Target="../media/image17.png"/><Relationship Id="rId3" Type="http://schemas.openxmlformats.org/officeDocument/2006/relationships/image" Target="../media/image18.png"/><Relationship Id="rId4" Type="http://schemas.openxmlformats.org/officeDocument/2006/relationships/slideLayout" Target="../slideLayouts/slideLayout1.xml"/>
</Relationships>
</file>

<file path=ppt/slides/_rels/slide7.xml.rels><?xml version="1.0" encoding="UTF-8"?>
<Relationships xmlns="http://schemas.openxmlformats.org/package/2006/relationships"><Relationship Id="rId1" Type="http://schemas.openxmlformats.org/officeDocument/2006/relationships/image" Target="../media/image19.png"/><Relationship Id="rId2" Type="http://schemas.openxmlformats.org/officeDocument/2006/relationships/image" Target="../media/image20.png"/><Relationship Id="rId3" Type="http://schemas.openxmlformats.org/officeDocument/2006/relationships/image" Target="../media/image21.png"/><Relationship Id="rId4" Type="http://schemas.openxmlformats.org/officeDocument/2006/relationships/slideLayout" Target="../slideLayouts/slideLayout1.xml"/>
</Relationships>
</file>

<file path=ppt/slides/_rels/slide8.xml.rels><?xml version="1.0" encoding="UTF-8"?>
<Relationships xmlns="http://schemas.openxmlformats.org/package/2006/relationships"><Relationship Id="rId1" Type="http://schemas.openxmlformats.org/officeDocument/2006/relationships/image" Target="../media/image22.png"/><Relationship Id="rId2" Type="http://schemas.openxmlformats.org/officeDocument/2006/relationships/image" Target="../media/image23.png"/><Relationship Id="rId3" Type="http://schemas.openxmlformats.org/officeDocument/2006/relationships/image" Target="../media/image24.png"/><Relationship Id="rId4" Type="http://schemas.openxmlformats.org/officeDocument/2006/relationships/image" Target="../media/image25.bmp"/><Relationship Id="rId5" Type="http://schemas.openxmlformats.org/officeDocument/2006/relationships/slideLayout" Target="../slideLayouts/slideLayout1.xml"/>
</Relationships>
</file>

<file path=ppt/slides/_rels/slide9.xml.rels><?xml version="1.0" encoding="UTF-8"?>
<Relationships xmlns="http://schemas.openxmlformats.org/package/2006/relationships"><Relationship Id="rId1" Type="http://schemas.openxmlformats.org/officeDocument/2006/relationships/image" Target="../media/image26.png"/><Relationship Id="rId2" Type="http://schemas.openxmlformats.org/officeDocument/2006/relationships/image" Target="../media/image27.png"/><Relationship Id="rId3" Type="http://schemas.openxmlformats.org/officeDocument/2006/relationships/image" Target="../media/image28.png"/><Relationship Id="rId4" Type="http://schemas.openxmlformats.org/officeDocument/2006/relationships/slideLayout" Target="../slideLayouts/slideLayout1.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8" name="Рисунок 30" descr=""/>
          <p:cNvPicPr/>
          <p:nvPr/>
        </p:nvPicPr>
        <p:blipFill>
          <a:blip r:embed="rId1"/>
          <a:stretch/>
        </p:blipFill>
        <p:spPr>
          <a:xfrm>
            <a:off x="0" y="0"/>
            <a:ext cx="12159000" cy="6855120"/>
          </a:xfrm>
          <a:prstGeom prst="rect">
            <a:avLst/>
          </a:prstGeom>
          <a:ln>
            <a:noFill/>
          </a:ln>
        </p:spPr>
      </p:pic>
      <p:sp>
        <p:nvSpPr>
          <p:cNvPr id="39" name="CustomShape 1"/>
          <p:cNvSpPr/>
          <p:nvPr/>
        </p:nvSpPr>
        <p:spPr>
          <a:xfrm>
            <a:off x="2736000" y="648000"/>
            <a:ext cx="8207280" cy="3887280"/>
          </a:xfrm>
          <a:prstGeom prst="rect">
            <a:avLst/>
          </a:prstGeom>
          <a:noFill/>
          <a:ln>
            <a:noFill/>
          </a:ln>
        </p:spPr>
        <p:style>
          <a:lnRef idx="0"/>
          <a:fillRef idx="0"/>
          <a:effectRef idx="0"/>
          <a:fontRef idx="minor"/>
        </p:style>
        <p:txBody>
          <a:bodyPr lIns="90000" rIns="90000" tIns="45000" bIns="45000" anchor="b"/>
          <a:p>
            <a:pPr algn="ctr">
              <a:lnSpc>
                <a:spcPct val="100000"/>
              </a:lnSpc>
            </a:pPr>
            <a:endParaRPr b="0" lang="uk-UA" sz="1800" spc="-1" strike="noStrike">
              <a:latin typeface="Arial"/>
            </a:endParaRPr>
          </a:p>
          <a:p>
            <a:pPr algn="ctr">
              <a:lnSpc>
                <a:spcPct val="100000"/>
              </a:lnSpc>
            </a:pPr>
            <a:endParaRPr b="0" lang="uk-UA" sz="1800" spc="-1" strike="noStrike">
              <a:latin typeface="Arial"/>
            </a:endParaRPr>
          </a:p>
          <a:p>
            <a:pPr algn="ctr">
              <a:lnSpc>
                <a:spcPct val="100000"/>
              </a:lnSpc>
            </a:pPr>
            <a:endParaRPr b="0" lang="uk-UA" sz="1800" spc="-1" strike="noStrike">
              <a:latin typeface="Arial"/>
            </a:endParaRPr>
          </a:p>
          <a:p>
            <a:pPr algn="ctr">
              <a:lnSpc>
                <a:spcPct val="100000"/>
              </a:lnSpc>
            </a:pPr>
            <a:endParaRPr b="0" lang="uk-UA" sz="1800" spc="-1" strike="noStrike">
              <a:latin typeface="Arial"/>
            </a:endParaRPr>
          </a:p>
          <a:p>
            <a:pPr algn="ctr">
              <a:lnSpc>
                <a:spcPct val="100000"/>
              </a:lnSpc>
            </a:pPr>
            <a:endParaRPr b="0" lang="uk-UA" sz="1800" spc="-1" strike="noStrike">
              <a:latin typeface="Arial"/>
            </a:endParaRPr>
          </a:p>
          <a:p>
            <a:pPr algn="ctr">
              <a:lnSpc>
                <a:spcPct val="100000"/>
              </a:lnSpc>
            </a:pPr>
            <a:endParaRPr b="0" lang="uk-UA" sz="1800" spc="-1" strike="noStrike">
              <a:latin typeface="Arial"/>
            </a:endParaRPr>
          </a:p>
          <a:p>
            <a:pPr algn="ctr">
              <a:lnSpc>
                <a:spcPct val="100000"/>
              </a:lnSpc>
            </a:pPr>
            <a:endParaRPr b="0" lang="uk-UA" sz="1800" spc="-1" strike="noStrike">
              <a:latin typeface="Arial"/>
            </a:endParaRPr>
          </a:p>
          <a:p>
            <a:pPr>
              <a:lnSpc>
                <a:spcPct val="100000"/>
              </a:lnSpc>
            </a:pPr>
            <a:r>
              <a:rPr b="1" lang="uk-UA" sz="2200" spc="-1" strike="noStrike">
                <a:solidFill>
                  <a:srgbClr val="000000"/>
                </a:solidFill>
                <a:latin typeface="Calibri Light"/>
                <a:ea typeface="DejaVu Sans"/>
              </a:rPr>
              <a:t>                           </a:t>
            </a:r>
            <a:r>
              <a:rPr b="1" lang="uk-UA" sz="2200" spc="-1" strike="noStrike">
                <a:solidFill>
                  <a:srgbClr val="000000"/>
                </a:solidFill>
                <a:latin typeface="Calibri Light"/>
                <a:ea typeface="DejaVu Sans"/>
              </a:rPr>
              <a:t>European Fundamental Values in Digital Era</a:t>
            </a:r>
            <a:endParaRPr b="0" lang="uk-UA" sz="2200" spc="-1" strike="noStrike">
              <a:latin typeface="Arial"/>
            </a:endParaRPr>
          </a:p>
          <a:p>
            <a:pPr>
              <a:lnSpc>
                <a:spcPct val="100000"/>
              </a:lnSpc>
            </a:pPr>
            <a:endParaRPr b="0" lang="uk-UA" sz="2200" spc="-1" strike="noStrike">
              <a:latin typeface="Arial"/>
            </a:endParaRPr>
          </a:p>
          <a:p>
            <a:pPr algn="ctr">
              <a:lnSpc>
                <a:spcPct val="100000"/>
              </a:lnSpc>
            </a:pPr>
            <a:r>
              <a:rPr b="0" lang="uk-UA" sz="2400" spc="-1" strike="noStrike">
                <a:solidFill>
                  <a:srgbClr val="000000"/>
                </a:solidFill>
                <a:latin typeface="Calibri Light"/>
                <a:ea typeface="DejaVu Sans"/>
              </a:rPr>
              <a:t>Workshop for students (no 1, date 8 November 2022)</a:t>
            </a:r>
            <a:endParaRPr b="0" lang="uk-UA" sz="2400" spc="-1" strike="noStrike">
              <a:latin typeface="Arial"/>
            </a:endParaRPr>
          </a:p>
          <a:p>
            <a:pPr algn="ctr">
              <a:lnSpc>
                <a:spcPct val="100000"/>
              </a:lnSpc>
            </a:pPr>
            <a:endParaRPr b="0" lang="uk-UA" sz="2400" spc="-1" strike="noStrike">
              <a:latin typeface="Arial"/>
            </a:endParaRPr>
          </a:p>
          <a:p>
            <a:pPr algn="ctr">
              <a:lnSpc>
                <a:spcPct val="100000"/>
              </a:lnSpc>
            </a:pPr>
            <a:r>
              <a:rPr b="0" lang="uk-UA" sz="1600" spc="-1" strike="noStrike">
                <a:solidFill>
                  <a:srgbClr val="000000"/>
                </a:solidFill>
                <a:latin typeface="Arial"/>
                <a:ea typeface="Microsoft YaHei"/>
              </a:rPr>
              <a:t>Agenda: </a:t>
            </a:r>
            <a:endParaRPr b="0" lang="uk-UA" sz="1600" spc="-1" strike="noStrike">
              <a:latin typeface="Arial"/>
            </a:endParaRPr>
          </a:p>
          <a:p>
            <a:pPr algn="ctr">
              <a:lnSpc>
                <a:spcPct val="100000"/>
              </a:lnSpc>
            </a:pPr>
            <a:r>
              <a:rPr b="0" lang="uk-UA" sz="1600" spc="-1" strike="noStrike">
                <a:solidFill>
                  <a:srgbClr val="000000"/>
                </a:solidFill>
                <a:latin typeface="Arial"/>
                <a:ea typeface="Microsoft YaHei"/>
              </a:rPr>
              <a:t>Data protection in the EU and in Ukraine </a:t>
            </a:r>
            <a:endParaRPr b="0" lang="uk-UA" sz="1600" spc="-1" strike="noStrike">
              <a:latin typeface="Arial"/>
            </a:endParaRPr>
          </a:p>
          <a:p>
            <a:pPr algn="ctr">
              <a:lnSpc>
                <a:spcPct val="100000"/>
              </a:lnSpc>
            </a:pPr>
            <a:r>
              <a:rPr b="0" lang="uk-UA" sz="1600" spc="-1" strike="noStrike">
                <a:solidFill>
                  <a:srgbClr val="000000"/>
                </a:solidFill>
                <a:latin typeface="Arial"/>
                <a:ea typeface="Microsoft YaHei"/>
              </a:rPr>
              <a:t>Blockchain, artificial intelligence and the law </a:t>
            </a:r>
            <a:endParaRPr b="0" lang="uk-UA" sz="1600" spc="-1" strike="noStrike">
              <a:latin typeface="Arial"/>
            </a:endParaRPr>
          </a:p>
          <a:p>
            <a:pPr algn="ctr">
              <a:lnSpc>
                <a:spcPct val="100000"/>
              </a:lnSpc>
            </a:pPr>
            <a:r>
              <a:rPr b="0" lang="uk-UA" sz="1600" spc="-1" strike="noStrike">
                <a:solidFill>
                  <a:srgbClr val="000000"/>
                </a:solidFill>
                <a:latin typeface="Arial"/>
                <a:ea typeface="Microsoft YaHei"/>
              </a:rPr>
              <a:t>Legal framework for digital content and digital services </a:t>
            </a:r>
            <a:endParaRPr b="0" lang="uk-UA" sz="1600" spc="-1" strike="noStrike">
              <a:latin typeface="Arial"/>
            </a:endParaRPr>
          </a:p>
          <a:p>
            <a:pPr algn="ctr">
              <a:lnSpc>
                <a:spcPct val="100000"/>
              </a:lnSpc>
            </a:pPr>
            <a:endParaRPr b="0" lang="uk-UA" sz="1600" spc="-1" strike="noStrike">
              <a:latin typeface="Arial"/>
            </a:endParaRPr>
          </a:p>
          <a:p>
            <a:pPr algn="ctr">
              <a:lnSpc>
                <a:spcPct val="100000"/>
              </a:lnSpc>
            </a:pPr>
            <a:r>
              <a:rPr b="0" lang="uk-UA" sz="1800" spc="-1" strike="noStrike">
                <a:solidFill>
                  <a:srgbClr val="000000"/>
                </a:solidFill>
                <a:latin typeface="Arial"/>
                <a:ea typeface="DejaVu Sans"/>
              </a:rPr>
              <a:t>Topic:</a:t>
            </a:r>
            <a:endParaRPr b="0" lang="uk-UA" sz="1800" spc="-1" strike="noStrike">
              <a:latin typeface="Arial"/>
            </a:endParaRPr>
          </a:p>
          <a:p>
            <a:pPr algn="ctr">
              <a:lnSpc>
                <a:spcPct val="100000"/>
              </a:lnSpc>
            </a:pPr>
            <a:r>
              <a:rPr b="0" lang="uk-UA" sz="1800" spc="-1" strike="noStrike">
                <a:solidFill>
                  <a:srgbClr val="000000"/>
                </a:solidFill>
                <a:latin typeface="Arial"/>
                <a:ea typeface="DejaVu Sans"/>
              </a:rPr>
              <a:t>Digital platforms: their impact, duties and responsibilities</a:t>
            </a:r>
            <a:endParaRPr b="0" lang="uk-UA" sz="1800" spc="-1" strike="noStrike">
              <a:latin typeface="Arial"/>
            </a:endParaRPr>
          </a:p>
        </p:txBody>
      </p:sp>
      <p:pic>
        <p:nvPicPr>
          <p:cNvPr id="40" name="Рисунок 32" descr=""/>
          <p:cNvPicPr/>
          <p:nvPr/>
        </p:nvPicPr>
        <p:blipFill>
          <a:blip r:embed="rId2"/>
          <a:stretch/>
        </p:blipFill>
        <p:spPr>
          <a:xfrm>
            <a:off x="216000" y="5904000"/>
            <a:ext cx="2178720" cy="760680"/>
          </a:xfrm>
          <a:prstGeom prst="rect">
            <a:avLst/>
          </a:prstGeom>
          <a:ln>
            <a:noFill/>
          </a:ln>
        </p:spPr>
      </p:pic>
      <p:sp>
        <p:nvSpPr>
          <p:cNvPr id="41" name="CustomShape 2"/>
          <p:cNvSpPr/>
          <p:nvPr/>
        </p:nvSpPr>
        <p:spPr>
          <a:xfrm>
            <a:off x="3452040" y="3436560"/>
            <a:ext cx="7160040" cy="2282040"/>
          </a:xfrm>
          <a:prstGeom prst="rect">
            <a:avLst/>
          </a:prstGeom>
          <a:noFill/>
          <a:ln>
            <a:noFill/>
          </a:ln>
        </p:spPr>
        <p:style>
          <a:lnRef idx="0"/>
          <a:fillRef idx="0"/>
          <a:effectRef idx="0"/>
          <a:fontRef idx="minor"/>
        </p:style>
        <p:txBody>
          <a:bodyPr lIns="90000" rIns="90000" tIns="45000" bIns="45000"/>
          <a:p>
            <a:pPr>
              <a:lnSpc>
                <a:spcPct val="100000"/>
              </a:lnSpc>
            </a:pPr>
            <a:endParaRPr b="0" lang="uk-UA" sz="1800" spc="-1" strike="noStrike">
              <a:latin typeface="Arial"/>
            </a:endParaRPr>
          </a:p>
          <a:p>
            <a:pPr algn="ctr">
              <a:lnSpc>
                <a:spcPct val="100000"/>
              </a:lnSpc>
            </a:pPr>
            <a:endParaRPr b="0" lang="uk-UA" sz="1800" spc="-1" strike="noStrike">
              <a:latin typeface="Arial"/>
            </a:endParaRPr>
          </a:p>
        </p:txBody>
      </p:sp>
      <p:pic>
        <p:nvPicPr>
          <p:cNvPr id="42" name="" descr=""/>
          <p:cNvPicPr/>
          <p:nvPr/>
        </p:nvPicPr>
        <p:blipFill>
          <a:blip r:embed="rId3"/>
          <a:stretch/>
        </p:blipFill>
        <p:spPr>
          <a:xfrm>
            <a:off x="185040" y="144000"/>
            <a:ext cx="1613160" cy="1438200"/>
          </a:xfrm>
          <a:prstGeom prst="rect">
            <a:avLst/>
          </a:prstGeom>
          <a:ln>
            <a:noFill/>
          </a:ln>
        </p:spPr>
      </p:pic>
    </p:spTree>
  </p:cSld>
  <mc:AlternateContent>
    <mc:Choice Requires="p14">
      <p:transition spd="slow" p14:dur="2000">
        <p:wedge/>
      </p:transition>
    </mc:Choice>
    <mc:Fallback>
      <p:transition spd="slow">
        <p:wedge/>
      </p:transition>
    </mc:Fallback>
  </mc:AlternateContent>
  <p:timing>
    <p:tnLst>
      <p:par>
        <p:cTn id="1" dur="indefinite" restart="never" nodeType="tmRoot">
          <p:childTnLst>
            <p:seq>
              <p:cTn id="2" dur="indefinite" nodeType="mainSeq"/>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93" name="Рисунок 30" descr=""/>
          <p:cNvPicPr/>
          <p:nvPr/>
        </p:nvPicPr>
        <p:blipFill>
          <a:blip r:embed="rId1"/>
          <a:stretch/>
        </p:blipFill>
        <p:spPr>
          <a:xfrm>
            <a:off x="0" y="0"/>
            <a:ext cx="12159000" cy="6855120"/>
          </a:xfrm>
          <a:prstGeom prst="rect">
            <a:avLst/>
          </a:prstGeom>
          <a:ln>
            <a:noFill/>
          </a:ln>
        </p:spPr>
      </p:pic>
      <p:sp>
        <p:nvSpPr>
          <p:cNvPr id="94" name="CustomShape 1"/>
          <p:cNvSpPr/>
          <p:nvPr/>
        </p:nvSpPr>
        <p:spPr>
          <a:xfrm>
            <a:off x="2736000" y="936000"/>
            <a:ext cx="8349840" cy="2661840"/>
          </a:xfrm>
          <a:prstGeom prst="rect">
            <a:avLst/>
          </a:prstGeom>
          <a:noFill/>
          <a:ln>
            <a:noFill/>
          </a:ln>
        </p:spPr>
        <p:style>
          <a:lnRef idx="0"/>
          <a:fillRef idx="0"/>
          <a:effectRef idx="0"/>
          <a:fontRef idx="minor"/>
        </p:style>
        <p:txBody>
          <a:bodyPr lIns="90000" rIns="90000" tIns="45000" bIns="45000" anchor="b"/>
          <a:p>
            <a:pPr algn="ctr">
              <a:lnSpc>
                <a:spcPct val="100000"/>
              </a:lnSpc>
            </a:pPr>
            <a:endParaRPr b="0" lang="uk-UA" sz="1800" spc="-1" strike="noStrike">
              <a:latin typeface="Arial"/>
            </a:endParaRPr>
          </a:p>
          <a:p>
            <a:pPr algn="ctr">
              <a:lnSpc>
                <a:spcPct val="100000"/>
              </a:lnSpc>
            </a:pPr>
            <a:endParaRPr b="0" lang="uk-UA" sz="1800" spc="-1" strike="noStrike">
              <a:latin typeface="Arial"/>
            </a:endParaRPr>
          </a:p>
          <a:p>
            <a:pPr algn="ctr">
              <a:lnSpc>
                <a:spcPct val="100000"/>
              </a:lnSpc>
            </a:pPr>
            <a:endParaRPr b="0" lang="uk-UA" sz="1800" spc="-1" strike="noStrike">
              <a:latin typeface="Arial"/>
            </a:endParaRPr>
          </a:p>
          <a:p>
            <a:pPr algn="ctr">
              <a:lnSpc>
                <a:spcPct val="100000"/>
              </a:lnSpc>
            </a:pPr>
            <a:endParaRPr b="0" lang="uk-UA" sz="1800" spc="-1" strike="noStrike">
              <a:latin typeface="Arial"/>
            </a:endParaRPr>
          </a:p>
          <a:p>
            <a:pPr algn="ctr">
              <a:lnSpc>
                <a:spcPct val="100000"/>
              </a:lnSpc>
            </a:pPr>
            <a:endParaRPr b="0" lang="uk-UA" sz="1800" spc="-1" strike="noStrike">
              <a:latin typeface="Arial"/>
            </a:endParaRPr>
          </a:p>
        </p:txBody>
      </p:sp>
      <p:pic>
        <p:nvPicPr>
          <p:cNvPr id="95" name="Рисунок 32" descr=""/>
          <p:cNvPicPr/>
          <p:nvPr/>
        </p:nvPicPr>
        <p:blipFill>
          <a:blip r:embed="rId2"/>
          <a:stretch/>
        </p:blipFill>
        <p:spPr>
          <a:xfrm>
            <a:off x="216000" y="5904000"/>
            <a:ext cx="2178720" cy="760680"/>
          </a:xfrm>
          <a:prstGeom prst="rect">
            <a:avLst/>
          </a:prstGeom>
          <a:ln>
            <a:noFill/>
          </a:ln>
        </p:spPr>
      </p:pic>
      <p:sp>
        <p:nvSpPr>
          <p:cNvPr id="96" name="CustomShape 2"/>
          <p:cNvSpPr/>
          <p:nvPr/>
        </p:nvSpPr>
        <p:spPr>
          <a:xfrm>
            <a:off x="3452040" y="3436560"/>
            <a:ext cx="7160040" cy="2282040"/>
          </a:xfrm>
          <a:prstGeom prst="rect">
            <a:avLst/>
          </a:prstGeom>
          <a:noFill/>
          <a:ln>
            <a:noFill/>
          </a:ln>
        </p:spPr>
        <p:style>
          <a:lnRef idx="0"/>
          <a:fillRef idx="0"/>
          <a:effectRef idx="0"/>
          <a:fontRef idx="minor"/>
        </p:style>
        <p:txBody>
          <a:bodyPr lIns="90000" rIns="90000" tIns="45000" bIns="45000"/>
          <a:p>
            <a:pPr>
              <a:lnSpc>
                <a:spcPct val="100000"/>
              </a:lnSpc>
            </a:pPr>
            <a:endParaRPr b="0" lang="uk-UA" sz="1800" spc="-1" strike="noStrike">
              <a:latin typeface="Arial"/>
            </a:endParaRPr>
          </a:p>
          <a:p>
            <a:pPr algn="ctr">
              <a:lnSpc>
                <a:spcPct val="100000"/>
              </a:lnSpc>
            </a:pPr>
            <a:endParaRPr b="0" lang="uk-UA" sz="1800" spc="-1" strike="noStrike">
              <a:latin typeface="Arial"/>
            </a:endParaRPr>
          </a:p>
        </p:txBody>
      </p:sp>
      <p:pic>
        <p:nvPicPr>
          <p:cNvPr id="97" name="" descr=""/>
          <p:cNvPicPr/>
          <p:nvPr/>
        </p:nvPicPr>
        <p:blipFill>
          <a:blip r:embed="rId3"/>
          <a:stretch/>
        </p:blipFill>
        <p:spPr>
          <a:xfrm>
            <a:off x="185040" y="144000"/>
            <a:ext cx="1613160" cy="1438200"/>
          </a:xfrm>
          <a:prstGeom prst="rect">
            <a:avLst/>
          </a:prstGeom>
          <a:ln>
            <a:noFill/>
          </a:ln>
        </p:spPr>
      </p:pic>
      <p:sp>
        <p:nvSpPr>
          <p:cNvPr id="98" name="CustomShape 3"/>
          <p:cNvSpPr/>
          <p:nvPr/>
        </p:nvSpPr>
        <p:spPr>
          <a:xfrm>
            <a:off x="3528000" y="603720"/>
            <a:ext cx="6478200" cy="4492080"/>
          </a:xfrm>
          <a:prstGeom prst="rect">
            <a:avLst/>
          </a:prstGeom>
          <a:noFill/>
          <a:ln>
            <a:noFill/>
          </a:ln>
        </p:spPr>
        <p:style>
          <a:lnRef idx="0"/>
          <a:fillRef idx="0"/>
          <a:effectRef idx="0"/>
          <a:fontRef idx="minor"/>
        </p:style>
        <p:txBody>
          <a:bodyPr lIns="90000" rIns="90000" tIns="45000" bIns="45000"/>
          <a:p>
            <a:pPr>
              <a:lnSpc>
                <a:spcPct val="100000"/>
              </a:lnSpc>
            </a:pPr>
            <a:r>
              <a:rPr b="1" lang="uk-UA" sz="2200" spc="-1" strike="noStrike">
                <a:solidFill>
                  <a:srgbClr val="000000"/>
                </a:solidFill>
                <a:latin typeface="Calibri Light"/>
                <a:ea typeface="DejaVu Sans"/>
              </a:rPr>
              <a:t>Survey on European fundamental values</a:t>
            </a:r>
            <a:endParaRPr b="0" lang="uk-UA" sz="2200" spc="-1" strike="noStrike">
              <a:latin typeface="Arial"/>
            </a:endParaRPr>
          </a:p>
          <a:p>
            <a:pPr>
              <a:lnSpc>
                <a:spcPct val="100000"/>
              </a:lnSpc>
            </a:pPr>
            <a:r>
              <a:rPr b="0" lang="uk-UA" sz="1800" spc="-1" strike="noStrike">
                <a:solidFill>
                  <a:srgbClr val="000000"/>
                </a:solidFill>
                <a:latin typeface="Calibri Light"/>
                <a:ea typeface="DejaVu Sans"/>
              </a:rPr>
              <a:t>Workshop participants - 23 </a:t>
            </a:r>
            <a:endParaRPr b="0" lang="uk-UA" sz="1800" spc="-1" strike="noStrike">
              <a:latin typeface="Arial"/>
            </a:endParaRPr>
          </a:p>
          <a:p>
            <a:pPr>
              <a:lnSpc>
                <a:spcPct val="100000"/>
              </a:lnSpc>
            </a:pPr>
            <a:r>
              <a:rPr b="0" lang="uk-UA" sz="1800" spc="-1" strike="noStrike">
                <a:solidFill>
                  <a:srgbClr val="000000"/>
                </a:solidFill>
                <a:latin typeface="Calibri Light"/>
                <a:ea typeface="DejaVu Sans"/>
              </a:rPr>
              <a:t>Agreed to participate in an anonymous survey  -11</a:t>
            </a:r>
            <a:endParaRPr b="0" lang="uk-UA" sz="1800" spc="-1" strike="noStrike">
              <a:latin typeface="Arial"/>
            </a:endParaRPr>
          </a:p>
          <a:p>
            <a:pPr>
              <a:lnSpc>
                <a:spcPct val="100000"/>
              </a:lnSpc>
            </a:pPr>
            <a:endParaRPr b="0" lang="uk-UA" sz="1800" spc="-1" strike="noStrike">
              <a:latin typeface="Arial"/>
            </a:endParaRPr>
          </a:p>
          <a:p>
            <a:pPr>
              <a:lnSpc>
                <a:spcPct val="100000"/>
              </a:lnSpc>
            </a:pPr>
            <a:r>
              <a:rPr b="0" lang="uk-UA" sz="1800" spc="-1" strike="noStrike">
                <a:solidFill>
                  <a:srgbClr val="000000"/>
                </a:solidFill>
                <a:latin typeface="Calibri Light"/>
                <a:ea typeface="DejaVu Sans"/>
              </a:rPr>
              <a:t>Question 1: What field of activity do you plan to engage in?</a:t>
            </a:r>
            <a:endParaRPr b="0" lang="uk-UA" sz="1800" spc="-1" strike="noStrike">
              <a:latin typeface="Arial"/>
            </a:endParaRPr>
          </a:p>
          <a:p>
            <a:pPr>
              <a:lnSpc>
                <a:spcPct val="100000"/>
              </a:lnSpc>
            </a:pPr>
            <a:r>
              <a:rPr b="0" lang="uk-UA" sz="1800" spc="-1" strike="noStrike">
                <a:solidFill>
                  <a:srgbClr val="000000"/>
                </a:solidFill>
                <a:latin typeface="Calibri Light"/>
                <a:ea typeface="DejaVu Sans"/>
              </a:rPr>
              <a:t>Answers: legal sphere 72.7 percent, technical sphere 9.1 percent, economic sphere 9.1 percent, cultural sphere 9.1 percent, social sphere 0 percent.</a:t>
            </a:r>
            <a:endParaRPr b="0" lang="uk-UA" sz="1800" spc="-1" strike="noStrike">
              <a:latin typeface="Arial"/>
            </a:endParaRPr>
          </a:p>
          <a:p>
            <a:pPr>
              <a:lnSpc>
                <a:spcPct val="100000"/>
              </a:lnSpc>
            </a:pPr>
            <a:endParaRPr b="0" lang="uk-UA" sz="1800" spc="-1" strike="noStrike">
              <a:latin typeface="Arial"/>
            </a:endParaRPr>
          </a:p>
          <a:p>
            <a:pPr>
              <a:lnSpc>
                <a:spcPct val="100000"/>
              </a:lnSpc>
            </a:pPr>
            <a:endParaRPr b="0" lang="uk-UA" sz="1800" spc="-1" strike="noStrike">
              <a:latin typeface="Arial"/>
            </a:endParaRPr>
          </a:p>
          <a:p>
            <a:pPr>
              <a:lnSpc>
                <a:spcPct val="100000"/>
              </a:lnSpc>
            </a:pPr>
            <a:r>
              <a:rPr b="0" lang="uk-UA" sz="1800" spc="-1" strike="noStrike">
                <a:solidFill>
                  <a:srgbClr val="000000"/>
                </a:solidFill>
                <a:latin typeface="Calibri Light"/>
                <a:ea typeface="DejaVu Sans"/>
              </a:rPr>
              <a:t> </a:t>
            </a:r>
            <a:endParaRPr b="0" lang="uk-UA" sz="1800" spc="-1" strike="noStrike">
              <a:latin typeface="Arial"/>
            </a:endParaRPr>
          </a:p>
          <a:p>
            <a:pPr>
              <a:lnSpc>
                <a:spcPct val="100000"/>
              </a:lnSpc>
            </a:pPr>
            <a:endParaRPr b="0" lang="uk-UA" sz="1800" spc="-1" strike="noStrike">
              <a:latin typeface="Arial"/>
            </a:endParaRPr>
          </a:p>
        </p:txBody>
      </p:sp>
      <p:pic>
        <p:nvPicPr>
          <p:cNvPr id="99" name="" descr=""/>
          <p:cNvPicPr/>
          <p:nvPr/>
        </p:nvPicPr>
        <p:blipFill>
          <a:blip r:embed="rId4"/>
          <a:stretch/>
        </p:blipFill>
        <p:spPr>
          <a:xfrm>
            <a:off x="3631320" y="3096000"/>
            <a:ext cx="5439960" cy="2087280"/>
          </a:xfrm>
          <a:prstGeom prst="rect">
            <a:avLst/>
          </a:prstGeom>
          <a:ln>
            <a:noFill/>
          </a:ln>
        </p:spPr>
      </p:pic>
    </p:spTree>
  </p:cSld>
  <mc:AlternateContent>
    <mc:Choice Requires="p14">
      <p:transition spd="slow" p14:dur="2000">
        <p:wedge/>
      </p:transition>
    </mc:Choice>
    <mc:Fallback>
      <p:transition spd="slow">
        <p:wedge/>
      </p:transition>
    </mc:Fallback>
  </mc:AlternateContent>
  <p:timing>
    <p:tnLst>
      <p:par>
        <p:cTn id="19" dur="indefinite" restart="never" nodeType="tmRoot">
          <p:childTnLst>
            <p:seq>
              <p:cTn id="20" dur="indefinite" nodeType="mainSeq"/>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00" name="Рисунок 30" descr=""/>
          <p:cNvPicPr/>
          <p:nvPr/>
        </p:nvPicPr>
        <p:blipFill>
          <a:blip r:embed="rId1"/>
          <a:stretch/>
        </p:blipFill>
        <p:spPr>
          <a:xfrm>
            <a:off x="0" y="0"/>
            <a:ext cx="12159000" cy="6855120"/>
          </a:xfrm>
          <a:prstGeom prst="rect">
            <a:avLst/>
          </a:prstGeom>
          <a:ln>
            <a:noFill/>
          </a:ln>
        </p:spPr>
      </p:pic>
      <p:sp>
        <p:nvSpPr>
          <p:cNvPr id="101" name="CustomShape 1"/>
          <p:cNvSpPr/>
          <p:nvPr/>
        </p:nvSpPr>
        <p:spPr>
          <a:xfrm>
            <a:off x="2736000" y="936000"/>
            <a:ext cx="8349840" cy="2661840"/>
          </a:xfrm>
          <a:prstGeom prst="rect">
            <a:avLst/>
          </a:prstGeom>
          <a:noFill/>
          <a:ln>
            <a:noFill/>
          </a:ln>
        </p:spPr>
        <p:style>
          <a:lnRef idx="0"/>
          <a:fillRef idx="0"/>
          <a:effectRef idx="0"/>
          <a:fontRef idx="minor"/>
        </p:style>
        <p:txBody>
          <a:bodyPr lIns="90000" rIns="90000" tIns="45000" bIns="45000" anchor="b"/>
          <a:p>
            <a:pPr algn="ctr">
              <a:lnSpc>
                <a:spcPct val="100000"/>
              </a:lnSpc>
            </a:pPr>
            <a:endParaRPr b="0" lang="uk-UA" sz="1800" spc="-1" strike="noStrike">
              <a:latin typeface="Arial"/>
            </a:endParaRPr>
          </a:p>
          <a:p>
            <a:pPr algn="ctr">
              <a:lnSpc>
                <a:spcPct val="100000"/>
              </a:lnSpc>
            </a:pPr>
            <a:endParaRPr b="0" lang="uk-UA" sz="1800" spc="-1" strike="noStrike">
              <a:latin typeface="Arial"/>
            </a:endParaRPr>
          </a:p>
          <a:p>
            <a:pPr algn="ctr">
              <a:lnSpc>
                <a:spcPct val="100000"/>
              </a:lnSpc>
            </a:pPr>
            <a:endParaRPr b="0" lang="uk-UA" sz="1800" spc="-1" strike="noStrike">
              <a:latin typeface="Arial"/>
            </a:endParaRPr>
          </a:p>
          <a:p>
            <a:pPr algn="ctr">
              <a:lnSpc>
                <a:spcPct val="100000"/>
              </a:lnSpc>
            </a:pPr>
            <a:endParaRPr b="0" lang="uk-UA" sz="1800" spc="-1" strike="noStrike">
              <a:latin typeface="Arial"/>
            </a:endParaRPr>
          </a:p>
          <a:p>
            <a:pPr algn="ctr">
              <a:lnSpc>
                <a:spcPct val="100000"/>
              </a:lnSpc>
            </a:pPr>
            <a:endParaRPr b="0" lang="uk-UA" sz="1800" spc="-1" strike="noStrike">
              <a:latin typeface="Arial"/>
            </a:endParaRPr>
          </a:p>
        </p:txBody>
      </p:sp>
      <p:pic>
        <p:nvPicPr>
          <p:cNvPr id="102" name="Рисунок 32" descr=""/>
          <p:cNvPicPr/>
          <p:nvPr/>
        </p:nvPicPr>
        <p:blipFill>
          <a:blip r:embed="rId2"/>
          <a:stretch/>
        </p:blipFill>
        <p:spPr>
          <a:xfrm>
            <a:off x="216000" y="5904000"/>
            <a:ext cx="2178720" cy="760680"/>
          </a:xfrm>
          <a:prstGeom prst="rect">
            <a:avLst/>
          </a:prstGeom>
          <a:ln>
            <a:noFill/>
          </a:ln>
        </p:spPr>
      </p:pic>
      <p:sp>
        <p:nvSpPr>
          <p:cNvPr id="103" name="CustomShape 2"/>
          <p:cNvSpPr/>
          <p:nvPr/>
        </p:nvSpPr>
        <p:spPr>
          <a:xfrm>
            <a:off x="3452040" y="3436560"/>
            <a:ext cx="7160040" cy="2282040"/>
          </a:xfrm>
          <a:prstGeom prst="rect">
            <a:avLst/>
          </a:prstGeom>
          <a:noFill/>
          <a:ln>
            <a:noFill/>
          </a:ln>
        </p:spPr>
        <p:style>
          <a:lnRef idx="0"/>
          <a:fillRef idx="0"/>
          <a:effectRef idx="0"/>
          <a:fontRef idx="minor"/>
        </p:style>
        <p:txBody>
          <a:bodyPr lIns="90000" rIns="90000" tIns="45000" bIns="45000"/>
          <a:p>
            <a:pPr>
              <a:lnSpc>
                <a:spcPct val="100000"/>
              </a:lnSpc>
            </a:pPr>
            <a:endParaRPr b="0" lang="uk-UA" sz="1800" spc="-1" strike="noStrike">
              <a:latin typeface="Arial"/>
            </a:endParaRPr>
          </a:p>
          <a:p>
            <a:pPr algn="ctr">
              <a:lnSpc>
                <a:spcPct val="100000"/>
              </a:lnSpc>
            </a:pPr>
            <a:endParaRPr b="0" lang="uk-UA" sz="1800" spc="-1" strike="noStrike">
              <a:latin typeface="Arial"/>
            </a:endParaRPr>
          </a:p>
        </p:txBody>
      </p:sp>
      <p:pic>
        <p:nvPicPr>
          <p:cNvPr id="104" name="" descr=""/>
          <p:cNvPicPr/>
          <p:nvPr/>
        </p:nvPicPr>
        <p:blipFill>
          <a:blip r:embed="rId3"/>
          <a:stretch/>
        </p:blipFill>
        <p:spPr>
          <a:xfrm>
            <a:off x="185040" y="144000"/>
            <a:ext cx="1613160" cy="1438200"/>
          </a:xfrm>
          <a:prstGeom prst="rect">
            <a:avLst/>
          </a:prstGeom>
          <a:ln>
            <a:noFill/>
          </a:ln>
        </p:spPr>
      </p:pic>
      <p:sp>
        <p:nvSpPr>
          <p:cNvPr id="105" name="CustomShape 3"/>
          <p:cNvSpPr/>
          <p:nvPr/>
        </p:nvSpPr>
        <p:spPr>
          <a:xfrm>
            <a:off x="3528000" y="603720"/>
            <a:ext cx="6478200" cy="4492080"/>
          </a:xfrm>
          <a:prstGeom prst="rect">
            <a:avLst/>
          </a:prstGeom>
          <a:noFill/>
          <a:ln>
            <a:noFill/>
          </a:ln>
        </p:spPr>
        <p:style>
          <a:lnRef idx="0"/>
          <a:fillRef idx="0"/>
          <a:effectRef idx="0"/>
          <a:fontRef idx="minor"/>
        </p:style>
        <p:txBody>
          <a:bodyPr lIns="90000" rIns="90000" tIns="45000" bIns="45000"/>
          <a:p>
            <a:pPr>
              <a:lnSpc>
                <a:spcPct val="100000"/>
              </a:lnSpc>
            </a:pPr>
            <a:r>
              <a:rPr b="1" lang="uk-UA" sz="2200" spc="-1" strike="noStrike">
                <a:solidFill>
                  <a:srgbClr val="000000"/>
                </a:solidFill>
                <a:latin typeface="Calibri Light"/>
                <a:ea typeface="DejaVu Sans"/>
              </a:rPr>
              <a:t>Survey on European fundamental values</a:t>
            </a:r>
            <a:endParaRPr b="0" lang="uk-UA" sz="2200" spc="-1" strike="noStrike">
              <a:latin typeface="Arial"/>
            </a:endParaRPr>
          </a:p>
          <a:p>
            <a:pPr>
              <a:lnSpc>
                <a:spcPct val="100000"/>
              </a:lnSpc>
            </a:pPr>
            <a:endParaRPr b="0" lang="uk-UA" sz="2200" spc="-1" strike="noStrike">
              <a:latin typeface="Arial"/>
            </a:endParaRPr>
          </a:p>
          <a:p>
            <a:pPr>
              <a:lnSpc>
                <a:spcPct val="100000"/>
              </a:lnSpc>
            </a:pPr>
            <a:r>
              <a:rPr b="0" lang="uk-UA" sz="1800" spc="-1" strike="noStrike">
                <a:solidFill>
                  <a:srgbClr val="000000"/>
                </a:solidFill>
                <a:latin typeface="Calibri Light"/>
                <a:ea typeface="DejaVu Sans"/>
              </a:rPr>
              <a:t>Question 3: Which European values have been positively influenced by digitization??</a:t>
            </a:r>
            <a:endParaRPr b="0" lang="uk-UA" sz="1800" spc="-1" strike="noStrike">
              <a:latin typeface="Arial"/>
            </a:endParaRPr>
          </a:p>
          <a:p>
            <a:pPr>
              <a:lnSpc>
                <a:spcPct val="100000"/>
              </a:lnSpc>
            </a:pPr>
            <a:r>
              <a:rPr b="0" lang="uk-UA" sz="1800" spc="-1" strike="noStrike">
                <a:solidFill>
                  <a:srgbClr val="000000"/>
                </a:solidFill>
                <a:latin typeface="Calibri Light"/>
                <a:ea typeface="DejaVu Sans"/>
              </a:rPr>
              <a:t>Answers: </a:t>
            </a:r>
            <a:endParaRPr b="0" lang="uk-UA" sz="1800" spc="-1" strike="noStrike">
              <a:latin typeface="Arial"/>
            </a:endParaRPr>
          </a:p>
          <a:p>
            <a:pPr>
              <a:lnSpc>
                <a:spcPct val="100000"/>
              </a:lnSpc>
            </a:pPr>
            <a:r>
              <a:rPr b="0" lang="uk-UA" sz="1800" spc="-1" strike="noStrike">
                <a:solidFill>
                  <a:srgbClr val="000000"/>
                </a:solidFill>
                <a:latin typeface="Calibri Light"/>
                <a:ea typeface="DejaVu Sans"/>
              </a:rPr>
              <a:t>Human rights - 45.5 percent, Democracy - 63.6 percent, Rule of law  - 36.4 percent, Equality - 45.5 percent, Humanism - 36.4 percent , Freedom - 54.5 percent, Justice - 27.3 percent, Solidarity - 36.4 percent, Secutity  - 18.2 percent</a:t>
            </a:r>
            <a:endParaRPr b="0" lang="uk-UA" sz="1800" spc="-1" strike="noStrike">
              <a:latin typeface="Arial"/>
            </a:endParaRPr>
          </a:p>
          <a:p>
            <a:pPr>
              <a:lnSpc>
                <a:spcPct val="100000"/>
              </a:lnSpc>
            </a:pPr>
            <a:endParaRPr b="0" lang="uk-UA" sz="1800" spc="-1" strike="noStrike">
              <a:latin typeface="Arial"/>
            </a:endParaRPr>
          </a:p>
          <a:p>
            <a:pPr>
              <a:lnSpc>
                <a:spcPct val="100000"/>
              </a:lnSpc>
            </a:pPr>
            <a:endParaRPr b="0" lang="uk-UA" sz="1800" spc="-1" strike="noStrike">
              <a:latin typeface="Arial"/>
            </a:endParaRPr>
          </a:p>
          <a:p>
            <a:pPr>
              <a:lnSpc>
                <a:spcPct val="100000"/>
              </a:lnSpc>
            </a:pPr>
            <a:r>
              <a:rPr b="0" lang="uk-UA" sz="1800" spc="-1" strike="noStrike">
                <a:solidFill>
                  <a:srgbClr val="000000"/>
                </a:solidFill>
                <a:latin typeface="Calibri Light"/>
                <a:ea typeface="DejaVu Sans"/>
              </a:rPr>
              <a:t> </a:t>
            </a:r>
            <a:endParaRPr b="0" lang="uk-UA" sz="1800" spc="-1" strike="noStrike">
              <a:latin typeface="Arial"/>
            </a:endParaRPr>
          </a:p>
          <a:p>
            <a:pPr>
              <a:lnSpc>
                <a:spcPct val="100000"/>
              </a:lnSpc>
            </a:pPr>
            <a:endParaRPr b="0" lang="uk-UA" sz="1800" spc="-1" strike="noStrike">
              <a:latin typeface="Arial"/>
            </a:endParaRPr>
          </a:p>
        </p:txBody>
      </p:sp>
      <p:pic>
        <p:nvPicPr>
          <p:cNvPr id="106" name="" descr=""/>
          <p:cNvPicPr/>
          <p:nvPr/>
        </p:nvPicPr>
        <p:blipFill>
          <a:blip r:embed="rId4"/>
          <a:stretch/>
        </p:blipFill>
        <p:spPr>
          <a:xfrm>
            <a:off x="3597840" y="3355560"/>
            <a:ext cx="6049440" cy="2475720"/>
          </a:xfrm>
          <a:prstGeom prst="rect">
            <a:avLst/>
          </a:prstGeom>
          <a:ln>
            <a:noFill/>
          </a:ln>
        </p:spPr>
      </p:pic>
    </p:spTree>
  </p:cSld>
  <mc:AlternateContent>
    <mc:Choice Requires="p14">
      <p:transition spd="slow" p14:dur="2000">
        <p:wedge/>
      </p:transition>
    </mc:Choice>
    <mc:Fallback>
      <p:transition spd="slow">
        <p:wedge/>
      </p:transition>
    </mc:Fallback>
  </mc:AlternateContent>
  <p:timing>
    <p:tnLst>
      <p:par>
        <p:cTn id="21" dur="indefinite" restart="never" nodeType="tmRoot">
          <p:childTnLst>
            <p:seq>
              <p:cTn id="22" dur="indefinite" nodeType="mainSeq"/>
              <p:prevCondLst>
                <p:cond delay="0" evt="onPrev">
                  <p:tgtEl>
                    <p:sldTgt/>
                  </p:tgtEl>
                </p:cond>
              </p:prevCondLst>
              <p:nextCondLst>
                <p:cond delay="0" evt="onNext">
                  <p:tgtEl>
                    <p:sldTgt/>
                  </p:tgtEl>
                </p:cond>
              </p:nextCondLst>
            </p:seq>
          </p:childTnLst>
        </p:cTn>
      </p:par>
    </p:tnLst>
  </p:timing>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07" name="Рисунок 30" descr=""/>
          <p:cNvPicPr/>
          <p:nvPr/>
        </p:nvPicPr>
        <p:blipFill>
          <a:blip r:embed="rId1"/>
          <a:stretch/>
        </p:blipFill>
        <p:spPr>
          <a:xfrm>
            <a:off x="0" y="0"/>
            <a:ext cx="12159000" cy="6855120"/>
          </a:xfrm>
          <a:prstGeom prst="rect">
            <a:avLst/>
          </a:prstGeom>
          <a:ln>
            <a:noFill/>
          </a:ln>
        </p:spPr>
      </p:pic>
      <p:sp>
        <p:nvSpPr>
          <p:cNvPr id="108" name="CustomShape 1"/>
          <p:cNvSpPr/>
          <p:nvPr/>
        </p:nvSpPr>
        <p:spPr>
          <a:xfrm>
            <a:off x="2736000" y="936000"/>
            <a:ext cx="8349840" cy="2661840"/>
          </a:xfrm>
          <a:prstGeom prst="rect">
            <a:avLst/>
          </a:prstGeom>
          <a:noFill/>
          <a:ln>
            <a:noFill/>
          </a:ln>
        </p:spPr>
        <p:style>
          <a:lnRef idx="0"/>
          <a:fillRef idx="0"/>
          <a:effectRef idx="0"/>
          <a:fontRef idx="minor"/>
        </p:style>
        <p:txBody>
          <a:bodyPr lIns="90000" rIns="90000" tIns="45000" bIns="45000" anchor="b"/>
          <a:p>
            <a:pPr algn="ctr">
              <a:lnSpc>
                <a:spcPct val="100000"/>
              </a:lnSpc>
            </a:pPr>
            <a:endParaRPr b="0" lang="uk-UA" sz="1800" spc="-1" strike="noStrike">
              <a:latin typeface="Arial"/>
            </a:endParaRPr>
          </a:p>
          <a:p>
            <a:pPr algn="ctr">
              <a:lnSpc>
                <a:spcPct val="100000"/>
              </a:lnSpc>
            </a:pPr>
            <a:endParaRPr b="0" lang="uk-UA" sz="1800" spc="-1" strike="noStrike">
              <a:latin typeface="Arial"/>
            </a:endParaRPr>
          </a:p>
          <a:p>
            <a:pPr algn="ctr">
              <a:lnSpc>
                <a:spcPct val="100000"/>
              </a:lnSpc>
            </a:pPr>
            <a:endParaRPr b="0" lang="uk-UA" sz="1800" spc="-1" strike="noStrike">
              <a:latin typeface="Arial"/>
            </a:endParaRPr>
          </a:p>
          <a:p>
            <a:pPr algn="ctr">
              <a:lnSpc>
                <a:spcPct val="100000"/>
              </a:lnSpc>
            </a:pPr>
            <a:endParaRPr b="0" lang="uk-UA" sz="1800" spc="-1" strike="noStrike">
              <a:latin typeface="Arial"/>
            </a:endParaRPr>
          </a:p>
          <a:p>
            <a:pPr algn="ctr">
              <a:lnSpc>
                <a:spcPct val="100000"/>
              </a:lnSpc>
            </a:pPr>
            <a:endParaRPr b="0" lang="uk-UA" sz="1800" spc="-1" strike="noStrike">
              <a:latin typeface="Arial"/>
            </a:endParaRPr>
          </a:p>
        </p:txBody>
      </p:sp>
      <p:pic>
        <p:nvPicPr>
          <p:cNvPr id="109" name="Рисунок 32" descr=""/>
          <p:cNvPicPr/>
          <p:nvPr/>
        </p:nvPicPr>
        <p:blipFill>
          <a:blip r:embed="rId2"/>
          <a:stretch/>
        </p:blipFill>
        <p:spPr>
          <a:xfrm>
            <a:off x="216000" y="5904000"/>
            <a:ext cx="2178720" cy="760680"/>
          </a:xfrm>
          <a:prstGeom prst="rect">
            <a:avLst/>
          </a:prstGeom>
          <a:ln>
            <a:noFill/>
          </a:ln>
        </p:spPr>
      </p:pic>
      <p:sp>
        <p:nvSpPr>
          <p:cNvPr id="110" name="CustomShape 2"/>
          <p:cNvSpPr/>
          <p:nvPr/>
        </p:nvSpPr>
        <p:spPr>
          <a:xfrm>
            <a:off x="3452040" y="3436560"/>
            <a:ext cx="7160040" cy="2282040"/>
          </a:xfrm>
          <a:prstGeom prst="rect">
            <a:avLst/>
          </a:prstGeom>
          <a:noFill/>
          <a:ln>
            <a:noFill/>
          </a:ln>
        </p:spPr>
        <p:style>
          <a:lnRef idx="0"/>
          <a:fillRef idx="0"/>
          <a:effectRef idx="0"/>
          <a:fontRef idx="minor"/>
        </p:style>
        <p:txBody>
          <a:bodyPr lIns="90000" rIns="90000" tIns="45000" bIns="45000"/>
          <a:p>
            <a:pPr>
              <a:lnSpc>
                <a:spcPct val="100000"/>
              </a:lnSpc>
            </a:pPr>
            <a:endParaRPr b="0" lang="uk-UA" sz="1800" spc="-1" strike="noStrike">
              <a:latin typeface="Arial"/>
            </a:endParaRPr>
          </a:p>
          <a:p>
            <a:pPr algn="ctr">
              <a:lnSpc>
                <a:spcPct val="100000"/>
              </a:lnSpc>
            </a:pPr>
            <a:endParaRPr b="0" lang="uk-UA" sz="1800" spc="-1" strike="noStrike">
              <a:latin typeface="Arial"/>
            </a:endParaRPr>
          </a:p>
        </p:txBody>
      </p:sp>
      <p:pic>
        <p:nvPicPr>
          <p:cNvPr id="111" name="" descr=""/>
          <p:cNvPicPr/>
          <p:nvPr/>
        </p:nvPicPr>
        <p:blipFill>
          <a:blip r:embed="rId3"/>
          <a:stretch/>
        </p:blipFill>
        <p:spPr>
          <a:xfrm>
            <a:off x="185040" y="144000"/>
            <a:ext cx="1613160" cy="1438200"/>
          </a:xfrm>
          <a:prstGeom prst="rect">
            <a:avLst/>
          </a:prstGeom>
          <a:ln>
            <a:noFill/>
          </a:ln>
        </p:spPr>
      </p:pic>
      <p:sp>
        <p:nvSpPr>
          <p:cNvPr id="112" name="CustomShape 3"/>
          <p:cNvSpPr/>
          <p:nvPr/>
        </p:nvSpPr>
        <p:spPr>
          <a:xfrm>
            <a:off x="3528000" y="603720"/>
            <a:ext cx="6478200" cy="4492080"/>
          </a:xfrm>
          <a:prstGeom prst="rect">
            <a:avLst/>
          </a:prstGeom>
          <a:noFill/>
          <a:ln>
            <a:noFill/>
          </a:ln>
        </p:spPr>
        <p:style>
          <a:lnRef idx="0"/>
          <a:fillRef idx="0"/>
          <a:effectRef idx="0"/>
          <a:fontRef idx="minor"/>
        </p:style>
        <p:txBody>
          <a:bodyPr lIns="90000" rIns="90000" tIns="45000" bIns="45000"/>
          <a:p>
            <a:pPr>
              <a:lnSpc>
                <a:spcPct val="100000"/>
              </a:lnSpc>
            </a:pPr>
            <a:r>
              <a:rPr b="1" lang="uk-UA" sz="2200" spc="-1" strike="noStrike">
                <a:solidFill>
                  <a:srgbClr val="000000"/>
                </a:solidFill>
                <a:latin typeface="Calibri Light"/>
                <a:ea typeface="DejaVu Sans"/>
              </a:rPr>
              <a:t>Survey on European fundamental values</a:t>
            </a:r>
            <a:endParaRPr b="0" lang="uk-UA" sz="2200" spc="-1" strike="noStrike">
              <a:latin typeface="Arial"/>
            </a:endParaRPr>
          </a:p>
          <a:p>
            <a:pPr>
              <a:lnSpc>
                <a:spcPct val="100000"/>
              </a:lnSpc>
            </a:pPr>
            <a:endParaRPr b="0" lang="uk-UA" sz="2200" spc="-1" strike="noStrike">
              <a:latin typeface="Arial"/>
            </a:endParaRPr>
          </a:p>
          <a:p>
            <a:pPr>
              <a:lnSpc>
                <a:spcPct val="100000"/>
              </a:lnSpc>
            </a:pPr>
            <a:r>
              <a:rPr b="0" lang="uk-UA" sz="1800" spc="-1" strike="noStrike">
                <a:solidFill>
                  <a:srgbClr val="000000"/>
                </a:solidFill>
                <a:latin typeface="Calibri Light"/>
                <a:ea typeface="DejaVu Sans"/>
              </a:rPr>
              <a:t>Question 4: What should be the responsibility of online platforms in the digital age?</a:t>
            </a:r>
            <a:endParaRPr b="0" lang="uk-UA" sz="1800" spc="-1" strike="noStrike">
              <a:latin typeface="Arial"/>
            </a:endParaRPr>
          </a:p>
          <a:p>
            <a:pPr>
              <a:lnSpc>
                <a:spcPct val="100000"/>
              </a:lnSpc>
            </a:pPr>
            <a:endParaRPr b="0" lang="uk-UA" sz="1800" spc="-1" strike="noStrike">
              <a:latin typeface="Arial"/>
            </a:endParaRPr>
          </a:p>
          <a:p>
            <a:pPr>
              <a:lnSpc>
                <a:spcPct val="100000"/>
              </a:lnSpc>
            </a:pPr>
            <a:r>
              <a:rPr b="0" lang="uk-UA" sz="1800" spc="-1" strike="noStrike">
                <a:solidFill>
                  <a:srgbClr val="000000"/>
                </a:solidFill>
                <a:latin typeface="Calibri Light"/>
                <a:ea typeface="DejaVu Sans"/>
              </a:rPr>
              <a:t>Answers: </a:t>
            </a:r>
            <a:endParaRPr b="0" lang="uk-UA" sz="1800" spc="-1" strike="noStrike">
              <a:latin typeface="Arial"/>
            </a:endParaRPr>
          </a:p>
          <a:p>
            <a:pPr>
              <a:lnSpc>
                <a:spcPct val="100000"/>
              </a:lnSpc>
            </a:pPr>
            <a:r>
              <a:rPr b="0" lang="uk-UA" sz="1400" spc="-1" strike="noStrike">
                <a:solidFill>
                  <a:srgbClr val="000000"/>
                </a:solidFill>
                <a:latin typeface="Calibri Light"/>
                <a:ea typeface="DejaVu Sans"/>
              </a:rPr>
              <a:t>(1) The responsibility must be civil liability </a:t>
            </a:r>
            <a:endParaRPr b="0" lang="uk-UA" sz="1400" spc="-1" strike="noStrike">
              <a:latin typeface="Arial"/>
            </a:endParaRPr>
          </a:p>
          <a:p>
            <a:pPr>
              <a:lnSpc>
                <a:spcPct val="100000"/>
              </a:lnSpc>
            </a:pPr>
            <a:r>
              <a:rPr b="0" lang="uk-UA" sz="1400" spc="-1" strike="noStrike">
                <a:solidFill>
                  <a:srgbClr val="000000"/>
                </a:solidFill>
                <a:latin typeface="Calibri Light"/>
                <a:ea typeface="DejaVu Sans"/>
              </a:rPr>
              <a:t>(2) They should be held accountable for content that violates human rights requirements</a:t>
            </a:r>
            <a:endParaRPr b="0" lang="uk-UA" sz="1400" spc="-1" strike="noStrike">
              <a:latin typeface="Arial"/>
            </a:endParaRPr>
          </a:p>
          <a:p>
            <a:pPr>
              <a:lnSpc>
                <a:spcPct val="100000"/>
              </a:lnSpc>
            </a:pPr>
            <a:r>
              <a:rPr b="0" lang="uk-UA" sz="1400" spc="-1" strike="noStrike">
                <a:solidFill>
                  <a:srgbClr val="000000"/>
                </a:solidFill>
                <a:latin typeface="Calibri Light"/>
                <a:ea typeface="DejaVu Sans"/>
              </a:rPr>
              <a:t>(3) The responsibility should be the same as the publishers have </a:t>
            </a:r>
            <a:endParaRPr b="0" lang="uk-UA" sz="1400" spc="-1" strike="noStrike">
              <a:latin typeface="Arial"/>
            </a:endParaRPr>
          </a:p>
          <a:p>
            <a:pPr>
              <a:lnSpc>
                <a:spcPct val="100000"/>
              </a:lnSpc>
            </a:pPr>
            <a:r>
              <a:rPr b="0" lang="uk-UA" sz="1400" spc="-1" strike="noStrike">
                <a:solidFill>
                  <a:srgbClr val="000000"/>
                </a:solidFill>
                <a:latin typeface="Calibri Light"/>
                <a:ea typeface="DejaVu Sans"/>
              </a:rPr>
              <a:t>(4) The responsibility must be effective</a:t>
            </a:r>
            <a:endParaRPr b="0" lang="uk-UA" sz="1400" spc="-1" strike="noStrike">
              <a:latin typeface="Arial"/>
            </a:endParaRPr>
          </a:p>
          <a:p>
            <a:pPr>
              <a:lnSpc>
                <a:spcPct val="100000"/>
              </a:lnSpc>
            </a:pPr>
            <a:r>
              <a:rPr b="0" lang="uk-UA" sz="1400" spc="-1" strike="noStrike">
                <a:solidFill>
                  <a:srgbClr val="000000"/>
                </a:solidFill>
                <a:latin typeface="Calibri Light"/>
                <a:ea typeface="DejaVu Sans"/>
              </a:rPr>
              <a:t>(5) Responsibility should be as well as careful verification of information, because as of today, online platforms are the primary sources of information, which should be responsible for their activities</a:t>
            </a:r>
            <a:endParaRPr b="0" lang="uk-UA" sz="1400" spc="-1" strike="noStrike">
              <a:latin typeface="Arial"/>
            </a:endParaRPr>
          </a:p>
          <a:p>
            <a:pPr>
              <a:lnSpc>
                <a:spcPct val="100000"/>
              </a:lnSpc>
            </a:pPr>
            <a:r>
              <a:rPr b="0" lang="uk-UA" sz="1400" spc="-1" strike="noStrike">
                <a:solidFill>
                  <a:srgbClr val="000000"/>
                </a:solidFill>
                <a:latin typeface="Calibri Light"/>
                <a:ea typeface="DejaVu Sans"/>
              </a:rPr>
              <a:t>(6) Responsibility must be according to the international law</a:t>
            </a:r>
            <a:endParaRPr b="0" lang="uk-UA" sz="1400" spc="-1" strike="noStrike">
              <a:latin typeface="Arial"/>
            </a:endParaRPr>
          </a:p>
          <a:p>
            <a:pPr>
              <a:lnSpc>
                <a:spcPct val="100000"/>
              </a:lnSpc>
            </a:pPr>
            <a:r>
              <a:rPr b="0" lang="uk-UA" sz="1400" spc="-1" strike="noStrike">
                <a:solidFill>
                  <a:srgbClr val="000000"/>
                </a:solidFill>
                <a:latin typeface="Calibri Light"/>
                <a:ea typeface="DejaVu Sans"/>
              </a:rPr>
              <a:t>(7) It would seem that no data should be collected, but it is objectively more convenient when YouTube offers, for example, other videos based on your subscriptions. But when you clear the browser history, you search for what you need for a long time. The solution seems to be a clear form, where all the points on which data are collected are indicated and the person will put a tick where he agrees. In terms of responsibility, there should be high fines.</a:t>
            </a:r>
            <a:endParaRPr b="0" lang="uk-UA" sz="1400" spc="-1" strike="noStrike">
              <a:latin typeface="Arial"/>
            </a:endParaRPr>
          </a:p>
          <a:p>
            <a:pPr>
              <a:lnSpc>
                <a:spcPct val="100000"/>
              </a:lnSpc>
            </a:pPr>
            <a:r>
              <a:rPr b="0" lang="uk-UA" sz="1400" spc="-1" strike="noStrike">
                <a:solidFill>
                  <a:srgbClr val="000000"/>
                </a:solidFill>
                <a:latin typeface="Calibri Light"/>
                <a:ea typeface="DejaVu Sans"/>
              </a:rPr>
              <a:t>(8) The responsibility should be liberal</a:t>
            </a:r>
            <a:endParaRPr b="0" lang="uk-UA" sz="1400" spc="-1" strike="noStrike">
              <a:latin typeface="Arial"/>
            </a:endParaRPr>
          </a:p>
          <a:p>
            <a:pPr>
              <a:lnSpc>
                <a:spcPct val="100000"/>
              </a:lnSpc>
            </a:pPr>
            <a:r>
              <a:rPr b="0" lang="uk-UA" sz="1400" spc="-1" strike="noStrike">
                <a:solidFill>
                  <a:srgbClr val="000000"/>
                </a:solidFill>
                <a:latin typeface="Calibri Light"/>
                <a:ea typeface="DejaVu Sans"/>
              </a:rPr>
              <a:t>(9) Nowadays, online platforms are a significant part of our daily life, and that is why the responsibility of online platforms should be full, but of course within the limits of the law</a:t>
            </a:r>
            <a:endParaRPr b="0" lang="uk-UA" sz="1400" spc="-1" strike="noStrike">
              <a:latin typeface="Arial"/>
            </a:endParaRPr>
          </a:p>
          <a:p>
            <a:pPr>
              <a:lnSpc>
                <a:spcPct val="100000"/>
              </a:lnSpc>
            </a:pPr>
            <a:endParaRPr b="0" lang="uk-UA" sz="1400" spc="-1" strike="noStrike">
              <a:latin typeface="Arial"/>
            </a:endParaRPr>
          </a:p>
          <a:p>
            <a:pPr>
              <a:lnSpc>
                <a:spcPct val="100000"/>
              </a:lnSpc>
            </a:pPr>
            <a:endParaRPr b="0" lang="uk-UA" sz="1400" spc="-1" strike="noStrike">
              <a:latin typeface="Arial"/>
            </a:endParaRPr>
          </a:p>
          <a:p>
            <a:pPr>
              <a:lnSpc>
                <a:spcPct val="100000"/>
              </a:lnSpc>
            </a:pPr>
            <a:r>
              <a:rPr b="0" lang="uk-UA" sz="1800" spc="-1" strike="noStrike">
                <a:solidFill>
                  <a:srgbClr val="000000"/>
                </a:solidFill>
                <a:latin typeface="Calibri Light"/>
                <a:ea typeface="DejaVu Sans"/>
              </a:rPr>
              <a:t> </a:t>
            </a:r>
            <a:endParaRPr b="0" lang="uk-UA" sz="1800" spc="-1" strike="noStrike">
              <a:latin typeface="Arial"/>
            </a:endParaRPr>
          </a:p>
          <a:p>
            <a:pPr>
              <a:lnSpc>
                <a:spcPct val="100000"/>
              </a:lnSpc>
            </a:pPr>
            <a:endParaRPr b="0" lang="uk-UA" sz="1800" spc="-1" strike="noStrike">
              <a:latin typeface="Arial"/>
            </a:endParaRPr>
          </a:p>
        </p:txBody>
      </p:sp>
    </p:spTree>
  </p:cSld>
  <mc:AlternateContent>
    <mc:Choice Requires="p14">
      <p:transition spd="slow" p14:dur="2000">
        <p:wedge/>
      </p:transition>
    </mc:Choice>
    <mc:Fallback>
      <p:transition spd="slow">
        <p:wedge/>
      </p:transition>
    </mc:Fallback>
  </mc:AlternateContent>
  <p:timing>
    <p:tnLst>
      <p:par>
        <p:cTn id="23" dur="indefinite" restart="never" nodeType="tmRoot">
          <p:childTnLst>
            <p:seq>
              <p:cTn id="24" dur="indefinite" nodeType="mainSeq"/>
              <p:prevCondLst>
                <p:cond delay="0" evt="onPrev">
                  <p:tgtEl>
                    <p:sldTgt/>
                  </p:tgtEl>
                </p:cond>
              </p:prevCondLst>
              <p:nextCondLst>
                <p:cond delay="0" evt="onNext">
                  <p:tgtEl>
                    <p:sldTgt/>
                  </p:tgtEl>
                </p:cond>
              </p:nextCondLst>
            </p:seq>
          </p:childTnLst>
        </p:cTn>
      </p:par>
    </p:tnLst>
  </p:timing>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13" name="Рисунок 30" descr=""/>
          <p:cNvPicPr/>
          <p:nvPr/>
        </p:nvPicPr>
        <p:blipFill>
          <a:blip r:embed="rId1"/>
          <a:stretch/>
        </p:blipFill>
        <p:spPr>
          <a:xfrm>
            <a:off x="0" y="0"/>
            <a:ext cx="12159000" cy="6855120"/>
          </a:xfrm>
          <a:prstGeom prst="rect">
            <a:avLst/>
          </a:prstGeom>
          <a:ln>
            <a:noFill/>
          </a:ln>
        </p:spPr>
      </p:pic>
      <p:sp>
        <p:nvSpPr>
          <p:cNvPr id="114" name="CustomShape 1"/>
          <p:cNvSpPr/>
          <p:nvPr/>
        </p:nvSpPr>
        <p:spPr>
          <a:xfrm>
            <a:off x="2736000" y="936000"/>
            <a:ext cx="8349840" cy="2661840"/>
          </a:xfrm>
          <a:prstGeom prst="rect">
            <a:avLst/>
          </a:prstGeom>
          <a:noFill/>
          <a:ln>
            <a:noFill/>
          </a:ln>
        </p:spPr>
        <p:style>
          <a:lnRef idx="0"/>
          <a:fillRef idx="0"/>
          <a:effectRef idx="0"/>
          <a:fontRef idx="minor"/>
        </p:style>
        <p:txBody>
          <a:bodyPr lIns="90000" rIns="90000" tIns="45000" bIns="45000" anchor="b"/>
          <a:p>
            <a:pPr algn="ctr">
              <a:lnSpc>
                <a:spcPct val="100000"/>
              </a:lnSpc>
            </a:pPr>
            <a:endParaRPr b="0" lang="uk-UA" sz="1800" spc="-1" strike="noStrike">
              <a:latin typeface="Arial"/>
            </a:endParaRPr>
          </a:p>
          <a:p>
            <a:pPr algn="ctr">
              <a:lnSpc>
                <a:spcPct val="100000"/>
              </a:lnSpc>
            </a:pPr>
            <a:endParaRPr b="0" lang="uk-UA" sz="1800" spc="-1" strike="noStrike">
              <a:latin typeface="Arial"/>
            </a:endParaRPr>
          </a:p>
          <a:p>
            <a:pPr algn="ctr">
              <a:lnSpc>
                <a:spcPct val="100000"/>
              </a:lnSpc>
            </a:pPr>
            <a:endParaRPr b="0" lang="uk-UA" sz="1800" spc="-1" strike="noStrike">
              <a:latin typeface="Arial"/>
            </a:endParaRPr>
          </a:p>
          <a:p>
            <a:pPr algn="ctr">
              <a:lnSpc>
                <a:spcPct val="100000"/>
              </a:lnSpc>
            </a:pPr>
            <a:endParaRPr b="0" lang="uk-UA" sz="1800" spc="-1" strike="noStrike">
              <a:latin typeface="Arial"/>
            </a:endParaRPr>
          </a:p>
          <a:p>
            <a:pPr algn="ctr">
              <a:lnSpc>
                <a:spcPct val="100000"/>
              </a:lnSpc>
            </a:pPr>
            <a:endParaRPr b="0" lang="uk-UA" sz="1800" spc="-1" strike="noStrike">
              <a:latin typeface="Arial"/>
            </a:endParaRPr>
          </a:p>
        </p:txBody>
      </p:sp>
      <p:pic>
        <p:nvPicPr>
          <p:cNvPr id="115" name="Рисунок 32" descr=""/>
          <p:cNvPicPr/>
          <p:nvPr/>
        </p:nvPicPr>
        <p:blipFill>
          <a:blip r:embed="rId2"/>
          <a:stretch/>
        </p:blipFill>
        <p:spPr>
          <a:xfrm>
            <a:off x="216000" y="5904000"/>
            <a:ext cx="2178720" cy="760680"/>
          </a:xfrm>
          <a:prstGeom prst="rect">
            <a:avLst/>
          </a:prstGeom>
          <a:ln>
            <a:noFill/>
          </a:ln>
        </p:spPr>
      </p:pic>
      <p:sp>
        <p:nvSpPr>
          <p:cNvPr id="116" name="CustomShape 2"/>
          <p:cNvSpPr/>
          <p:nvPr/>
        </p:nvSpPr>
        <p:spPr>
          <a:xfrm>
            <a:off x="3452040" y="3436560"/>
            <a:ext cx="7160040" cy="2282040"/>
          </a:xfrm>
          <a:prstGeom prst="rect">
            <a:avLst/>
          </a:prstGeom>
          <a:noFill/>
          <a:ln>
            <a:noFill/>
          </a:ln>
        </p:spPr>
        <p:style>
          <a:lnRef idx="0"/>
          <a:fillRef idx="0"/>
          <a:effectRef idx="0"/>
          <a:fontRef idx="minor"/>
        </p:style>
        <p:txBody>
          <a:bodyPr lIns="90000" rIns="90000" tIns="45000" bIns="45000"/>
          <a:p>
            <a:pPr>
              <a:lnSpc>
                <a:spcPct val="100000"/>
              </a:lnSpc>
            </a:pPr>
            <a:endParaRPr b="0" lang="uk-UA" sz="1800" spc="-1" strike="noStrike">
              <a:latin typeface="Arial"/>
            </a:endParaRPr>
          </a:p>
          <a:p>
            <a:pPr algn="ctr">
              <a:lnSpc>
                <a:spcPct val="100000"/>
              </a:lnSpc>
            </a:pPr>
            <a:endParaRPr b="0" lang="uk-UA" sz="1800" spc="-1" strike="noStrike">
              <a:latin typeface="Arial"/>
            </a:endParaRPr>
          </a:p>
        </p:txBody>
      </p:sp>
      <p:pic>
        <p:nvPicPr>
          <p:cNvPr id="117" name="" descr=""/>
          <p:cNvPicPr/>
          <p:nvPr/>
        </p:nvPicPr>
        <p:blipFill>
          <a:blip r:embed="rId3"/>
          <a:stretch/>
        </p:blipFill>
        <p:spPr>
          <a:xfrm>
            <a:off x="185040" y="144000"/>
            <a:ext cx="1613160" cy="1438200"/>
          </a:xfrm>
          <a:prstGeom prst="rect">
            <a:avLst/>
          </a:prstGeom>
          <a:ln>
            <a:noFill/>
          </a:ln>
        </p:spPr>
      </p:pic>
      <p:sp>
        <p:nvSpPr>
          <p:cNvPr id="118" name="CustomShape 3"/>
          <p:cNvSpPr/>
          <p:nvPr/>
        </p:nvSpPr>
        <p:spPr>
          <a:xfrm>
            <a:off x="3528000" y="603720"/>
            <a:ext cx="6622200" cy="4650480"/>
          </a:xfrm>
          <a:prstGeom prst="rect">
            <a:avLst/>
          </a:prstGeom>
          <a:noFill/>
          <a:ln>
            <a:noFill/>
          </a:ln>
        </p:spPr>
        <p:style>
          <a:lnRef idx="0"/>
          <a:fillRef idx="0"/>
          <a:effectRef idx="0"/>
          <a:fontRef idx="minor"/>
        </p:style>
        <p:txBody>
          <a:bodyPr lIns="90000" rIns="90000" tIns="45000" bIns="45000"/>
          <a:p>
            <a:pPr>
              <a:lnSpc>
                <a:spcPct val="100000"/>
              </a:lnSpc>
            </a:pPr>
            <a:endParaRPr b="0" lang="uk-UA" sz="1800" spc="-1" strike="noStrike">
              <a:latin typeface="Arial"/>
            </a:endParaRPr>
          </a:p>
          <a:p>
            <a:pPr>
              <a:lnSpc>
                <a:spcPct val="100000"/>
              </a:lnSpc>
            </a:pPr>
            <a:endParaRPr b="0" lang="uk-UA" sz="1800" spc="-1" strike="noStrike">
              <a:latin typeface="Arial"/>
            </a:endParaRPr>
          </a:p>
          <a:p>
            <a:pPr>
              <a:lnSpc>
                <a:spcPct val="100000"/>
              </a:lnSpc>
            </a:pPr>
            <a:endParaRPr b="0" lang="uk-UA" sz="1800" spc="-1" strike="noStrike">
              <a:latin typeface="Arial"/>
            </a:endParaRPr>
          </a:p>
          <a:p>
            <a:pPr>
              <a:lnSpc>
                <a:spcPct val="100000"/>
              </a:lnSpc>
            </a:pPr>
            <a:r>
              <a:rPr b="0" lang="uk-UA" sz="1800" spc="-1" strike="noStrike">
                <a:solidFill>
                  <a:srgbClr val="000000"/>
                </a:solidFill>
                <a:latin typeface="Calibri Light"/>
                <a:ea typeface="DejaVu Sans"/>
              </a:rPr>
              <a:t>Thetraining materials were prepared by the project team of The Jean Monnet Center of Excellence European Fundamental Values in Digital Era, 101085385 – EFVDE – ERASMUS-JMO-2022-HEI-TCH-RSCH</a:t>
            </a:r>
            <a:endParaRPr b="0" lang="uk-UA" sz="1800" spc="-1" strike="noStrike">
              <a:latin typeface="Arial"/>
            </a:endParaRPr>
          </a:p>
          <a:p>
            <a:pPr>
              <a:lnSpc>
                <a:spcPct val="100000"/>
              </a:lnSpc>
            </a:pPr>
            <a:endParaRPr b="0" lang="uk-UA" sz="1800" spc="-1" strike="noStrike">
              <a:latin typeface="Arial"/>
            </a:endParaRPr>
          </a:p>
          <a:p>
            <a:pPr>
              <a:lnSpc>
                <a:spcPct val="100000"/>
              </a:lnSpc>
            </a:pPr>
            <a:r>
              <a:rPr b="0" lang="uk-UA" sz="1800" spc="-1" strike="noStrike">
                <a:solidFill>
                  <a:srgbClr val="000000"/>
                </a:solidFill>
                <a:latin typeface="Calibri Light"/>
                <a:ea typeface="DejaVu Sans"/>
              </a:rPr>
              <a:t>You can contact us </a:t>
            </a:r>
            <a:r>
              <a:rPr b="0" lang="uk-UA" sz="1800" spc="-1" strike="noStrike" u="sng">
                <a:solidFill>
                  <a:srgbClr val="0563c1"/>
                </a:solidFill>
                <a:uFillTx/>
                <a:latin typeface="Calibri Light"/>
                <a:ea typeface="DejaVu Sans"/>
                <a:hlinkClick r:id="rId4"/>
              </a:rPr>
              <a:t>cledt@nlu.edu.ua</a:t>
            </a:r>
            <a:r>
              <a:rPr b="0" lang="uk-UA" sz="1800" spc="-1" strike="noStrike">
                <a:solidFill>
                  <a:srgbClr val="000000"/>
                </a:solidFill>
                <a:latin typeface="Calibri Light"/>
                <a:ea typeface="DejaVu Sans"/>
              </a:rPr>
              <a:t> </a:t>
            </a:r>
            <a:endParaRPr b="0" lang="uk-UA" sz="1800" spc="-1" strike="noStrike">
              <a:latin typeface="Arial"/>
            </a:endParaRPr>
          </a:p>
          <a:p>
            <a:pPr>
              <a:lnSpc>
                <a:spcPct val="100000"/>
              </a:lnSpc>
            </a:pPr>
            <a:endParaRPr b="0" lang="uk-UA" sz="1800" spc="-1" strike="noStrike">
              <a:latin typeface="Arial"/>
            </a:endParaRPr>
          </a:p>
          <a:p>
            <a:pPr>
              <a:lnSpc>
                <a:spcPct val="100000"/>
              </a:lnSpc>
            </a:pPr>
            <a:endParaRPr b="0" lang="uk-UA" sz="1800" spc="-1" strike="noStrike">
              <a:latin typeface="Arial"/>
            </a:endParaRPr>
          </a:p>
        </p:txBody>
      </p:sp>
    </p:spTree>
  </p:cSld>
  <mc:AlternateContent>
    <mc:Choice Requires="p14">
      <p:transition spd="slow" p14:dur="2000">
        <p:wedge/>
      </p:transition>
    </mc:Choice>
    <mc:Fallback>
      <p:transition spd="slow">
        <p:wedge/>
      </p:transition>
    </mc:Fallback>
  </mc:AlternateContent>
  <p:timing>
    <p:tnLst>
      <p:par>
        <p:cTn id="25" dur="indefinite" restart="never" nodeType="tmRoot">
          <p:childTnLst>
            <p:seq>
              <p:cTn id="26" dur="indefinite" nodeType="mainSeq"/>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3" name="Рисунок 30" descr=""/>
          <p:cNvPicPr/>
          <p:nvPr/>
        </p:nvPicPr>
        <p:blipFill>
          <a:blip r:embed="rId1"/>
          <a:stretch/>
        </p:blipFill>
        <p:spPr>
          <a:xfrm>
            <a:off x="0" y="0"/>
            <a:ext cx="12159000" cy="6855120"/>
          </a:xfrm>
          <a:prstGeom prst="rect">
            <a:avLst/>
          </a:prstGeom>
          <a:ln>
            <a:noFill/>
          </a:ln>
        </p:spPr>
      </p:pic>
      <p:sp>
        <p:nvSpPr>
          <p:cNvPr id="44" name="CustomShape 1"/>
          <p:cNvSpPr/>
          <p:nvPr/>
        </p:nvSpPr>
        <p:spPr>
          <a:xfrm>
            <a:off x="2736000" y="936000"/>
            <a:ext cx="8349840" cy="2661840"/>
          </a:xfrm>
          <a:prstGeom prst="rect">
            <a:avLst/>
          </a:prstGeom>
          <a:noFill/>
          <a:ln>
            <a:noFill/>
          </a:ln>
        </p:spPr>
        <p:style>
          <a:lnRef idx="0"/>
          <a:fillRef idx="0"/>
          <a:effectRef idx="0"/>
          <a:fontRef idx="minor"/>
        </p:style>
        <p:txBody>
          <a:bodyPr lIns="90000" rIns="90000" tIns="45000" bIns="45000" anchor="b"/>
          <a:p>
            <a:pPr algn="ctr">
              <a:lnSpc>
                <a:spcPct val="100000"/>
              </a:lnSpc>
            </a:pPr>
            <a:endParaRPr b="0" lang="uk-UA" sz="1800" spc="-1" strike="noStrike">
              <a:latin typeface="Arial"/>
            </a:endParaRPr>
          </a:p>
          <a:p>
            <a:pPr algn="ctr">
              <a:lnSpc>
                <a:spcPct val="100000"/>
              </a:lnSpc>
            </a:pPr>
            <a:endParaRPr b="0" lang="uk-UA" sz="1800" spc="-1" strike="noStrike">
              <a:latin typeface="Arial"/>
            </a:endParaRPr>
          </a:p>
          <a:p>
            <a:pPr algn="ctr">
              <a:lnSpc>
                <a:spcPct val="100000"/>
              </a:lnSpc>
            </a:pPr>
            <a:endParaRPr b="0" lang="uk-UA" sz="1800" spc="-1" strike="noStrike">
              <a:latin typeface="Arial"/>
            </a:endParaRPr>
          </a:p>
          <a:p>
            <a:pPr algn="ctr">
              <a:lnSpc>
                <a:spcPct val="100000"/>
              </a:lnSpc>
            </a:pPr>
            <a:endParaRPr b="0" lang="uk-UA" sz="1800" spc="-1" strike="noStrike">
              <a:latin typeface="Arial"/>
            </a:endParaRPr>
          </a:p>
          <a:p>
            <a:pPr algn="ctr">
              <a:lnSpc>
                <a:spcPct val="100000"/>
              </a:lnSpc>
            </a:pPr>
            <a:endParaRPr b="0" lang="uk-UA" sz="1800" spc="-1" strike="noStrike">
              <a:latin typeface="Arial"/>
            </a:endParaRPr>
          </a:p>
        </p:txBody>
      </p:sp>
      <p:pic>
        <p:nvPicPr>
          <p:cNvPr id="45" name="Рисунок 32" descr=""/>
          <p:cNvPicPr/>
          <p:nvPr/>
        </p:nvPicPr>
        <p:blipFill>
          <a:blip r:embed="rId2"/>
          <a:stretch/>
        </p:blipFill>
        <p:spPr>
          <a:xfrm>
            <a:off x="216000" y="5904000"/>
            <a:ext cx="2178720" cy="760680"/>
          </a:xfrm>
          <a:prstGeom prst="rect">
            <a:avLst/>
          </a:prstGeom>
          <a:ln>
            <a:noFill/>
          </a:ln>
        </p:spPr>
      </p:pic>
      <p:sp>
        <p:nvSpPr>
          <p:cNvPr id="46" name="CustomShape 2"/>
          <p:cNvSpPr/>
          <p:nvPr/>
        </p:nvSpPr>
        <p:spPr>
          <a:xfrm>
            <a:off x="3452040" y="3436560"/>
            <a:ext cx="7160040" cy="2282040"/>
          </a:xfrm>
          <a:prstGeom prst="rect">
            <a:avLst/>
          </a:prstGeom>
          <a:noFill/>
          <a:ln>
            <a:noFill/>
          </a:ln>
        </p:spPr>
        <p:style>
          <a:lnRef idx="0"/>
          <a:fillRef idx="0"/>
          <a:effectRef idx="0"/>
          <a:fontRef idx="minor"/>
        </p:style>
        <p:txBody>
          <a:bodyPr lIns="90000" rIns="90000" tIns="45000" bIns="45000"/>
          <a:p>
            <a:pPr>
              <a:lnSpc>
                <a:spcPct val="100000"/>
              </a:lnSpc>
            </a:pPr>
            <a:endParaRPr b="0" lang="uk-UA" sz="1800" spc="-1" strike="noStrike">
              <a:latin typeface="Arial"/>
            </a:endParaRPr>
          </a:p>
          <a:p>
            <a:pPr algn="ctr">
              <a:lnSpc>
                <a:spcPct val="100000"/>
              </a:lnSpc>
            </a:pPr>
            <a:endParaRPr b="0" lang="uk-UA" sz="1800" spc="-1" strike="noStrike">
              <a:latin typeface="Arial"/>
            </a:endParaRPr>
          </a:p>
        </p:txBody>
      </p:sp>
      <p:pic>
        <p:nvPicPr>
          <p:cNvPr id="47" name="" descr=""/>
          <p:cNvPicPr/>
          <p:nvPr/>
        </p:nvPicPr>
        <p:blipFill>
          <a:blip r:embed="rId3"/>
          <a:stretch/>
        </p:blipFill>
        <p:spPr>
          <a:xfrm>
            <a:off x="185040" y="144000"/>
            <a:ext cx="1613160" cy="1438200"/>
          </a:xfrm>
          <a:prstGeom prst="rect">
            <a:avLst/>
          </a:prstGeom>
          <a:ln>
            <a:noFill/>
          </a:ln>
        </p:spPr>
      </p:pic>
      <p:sp>
        <p:nvSpPr>
          <p:cNvPr id="48" name="CustomShape 3"/>
          <p:cNvSpPr/>
          <p:nvPr/>
        </p:nvSpPr>
        <p:spPr>
          <a:xfrm>
            <a:off x="3528000" y="603720"/>
            <a:ext cx="6478200" cy="4002480"/>
          </a:xfrm>
          <a:prstGeom prst="rect">
            <a:avLst/>
          </a:prstGeom>
          <a:noFill/>
          <a:ln>
            <a:noFill/>
          </a:ln>
        </p:spPr>
        <p:style>
          <a:lnRef idx="0"/>
          <a:fillRef idx="0"/>
          <a:effectRef idx="0"/>
          <a:fontRef idx="minor"/>
        </p:style>
        <p:txBody>
          <a:bodyPr lIns="90000" rIns="90000" tIns="45000" bIns="45000"/>
          <a:p>
            <a:pPr>
              <a:lnSpc>
                <a:spcPct val="100000"/>
              </a:lnSpc>
            </a:pPr>
            <a:r>
              <a:rPr b="1" lang="uk-UA" sz="2200" spc="-1" strike="noStrike">
                <a:solidFill>
                  <a:srgbClr val="000000"/>
                </a:solidFill>
                <a:latin typeface="Calibri Light"/>
                <a:ea typeface="DejaVu Sans"/>
              </a:rPr>
              <a:t>European Fundamental Values in Digital Era</a:t>
            </a:r>
            <a:endParaRPr b="0" lang="uk-UA" sz="2200" spc="-1" strike="noStrike">
              <a:latin typeface="Arial"/>
            </a:endParaRPr>
          </a:p>
          <a:p>
            <a:pPr>
              <a:lnSpc>
                <a:spcPct val="100000"/>
              </a:lnSpc>
            </a:pPr>
            <a:endParaRPr b="0" lang="uk-UA" sz="2200" spc="-1" strike="noStrike">
              <a:latin typeface="Arial"/>
            </a:endParaRPr>
          </a:p>
          <a:p>
            <a:pPr>
              <a:lnSpc>
                <a:spcPct val="100000"/>
              </a:lnSpc>
            </a:pPr>
            <a:r>
              <a:rPr b="0" lang="uk-UA" sz="1800" spc="-1" strike="noStrike">
                <a:solidFill>
                  <a:srgbClr val="000000"/>
                </a:solidFill>
                <a:latin typeface="Calibri Light"/>
                <a:ea typeface="DejaVu Sans"/>
              </a:rPr>
              <a:t>This project purports </a:t>
            </a:r>
            <a:r>
              <a:rPr b="1" lang="uk-UA" sz="1800" spc="-1" strike="noStrike">
                <a:solidFill>
                  <a:srgbClr val="000000"/>
                </a:solidFill>
                <a:latin typeface="Calibri Light"/>
                <a:ea typeface="DejaVu Sans"/>
              </a:rPr>
              <a:t>to provide a European Fundamental Values based framework for the issues shaped and brought about by digitalization in Ukraine</a:t>
            </a:r>
            <a:r>
              <a:rPr b="0" lang="uk-UA" sz="1800" spc="-1" strike="noStrike">
                <a:solidFill>
                  <a:srgbClr val="000000"/>
                </a:solidFill>
                <a:latin typeface="Calibri Light"/>
                <a:ea typeface="DejaVu Sans"/>
              </a:rPr>
              <a:t>. For this purpose, the Interdisciplinary Research Hub on European  Fundamental Values and Digitalization will be established at Yaroslav Mudryi National Law University. </a:t>
            </a:r>
            <a:endParaRPr b="0" lang="uk-UA" sz="1800" spc="-1" strike="noStrike">
              <a:latin typeface="Arial"/>
            </a:endParaRPr>
          </a:p>
          <a:p>
            <a:pPr>
              <a:lnSpc>
                <a:spcPct val="100000"/>
              </a:lnSpc>
            </a:pPr>
            <a:r>
              <a:rPr b="0" lang="uk-UA" sz="1800" spc="-1" strike="noStrike">
                <a:solidFill>
                  <a:srgbClr val="000000"/>
                </a:solidFill>
                <a:latin typeface="Calibri Light"/>
                <a:ea typeface="DejaVu Sans"/>
              </a:rPr>
              <a:t>The project consists of three parts: research, educational (sharing) and policy-making.</a:t>
            </a:r>
            <a:endParaRPr b="0" lang="uk-UA" sz="1800" spc="-1" strike="noStrike">
              <a:latin typeface="Arial"/>
            </a:endParaRPr>
          </a:p>
          <a:p>
            <a:pPr>
              <a:lnSpc>
                <a:spcPct val="100000"/>
              </a:lnSpc>
            </a:pPr>
            <a:endParaRPr b="0" lang="uk-UA" sz="1800" spc="-1" strike="noStrike">
              <a:latin typeface="Arial"/>
            </a:endParaRPr>
          </a:p>
          <a:p>
            <a:pPr>
              <a:lnSpc>
                <a:spcPct val="100000"/>
              </a:lnSpc>
            </a:pPr>
            <a:r>
              <a:rPr b="0" lang="uk-UA" sz="1400" spc="-1" strike="noStrike">
                <a:solidFill>
                  <a:srgbClr val="000000"/>
                </a:solidFill>
                <a:latin typeface="Arial"/>
                <a:ea typeface="DejaVu Sans"/>
              </a:rPr>
              <a:t>ERASMUS-JMO-2022-HEI-TCH-RSCH</a:t>
            </a:r>
            <a:endParaRPr b="0" lang="uk-UA" sz="1400" spc="-1" strike="noStrike">
              <a:latin typeface="Arial"/>
            </a:endParaRPr>
          </a:p>
          <a:p>
            <a:pPr>
              <a:lnSpc>
                <a:spcPct val="100000"/>
              </a:lnSpc>
            </a:pPr>
            <a:r>
              <a:rPr b="0" lang="uk-UA" sz="1400" spc="-1" strike="noStrike">
                <a:solidFill>
                  <a:srgbClr val="000000"/>
                </a:solidFill>
                <a:latin typeface="Arial"/>
                <a:ea typeface="DejaVu Sans"/>
              </a:rPr>
              <a:t>ERASMUS-JMO-2022-COE — Jean Monnet Actions in the field of Higher Education: Centres of Excellence</a:t>
            </a:r>
            <a:endParaRPr b="0" lang="uk-UA" sz="1400" spc="-1" strike="noStrike">
              <a:latin typeface="Arial"/>
            </a:endParaRPr>
          </a:p>
          <a:p>
            <a:pPr>
              <a:lnSpc>
                <a:spcPct val="100000"/>
              </a:lnSpc>
            </a:pPr>
            <a:r>
              <a:rPr b="0" lang="uk-UA" sz="1400" spc="-1" strike="noStrike">
                <a:solidFill>
                  <a:srgbClr val="000000"/>
                </a:solidFill>
                <a:latin typeface="Arial"/>
                <a:ea typeface="DejaVu Sans"/>
              </a:rPr>
              <a:t>Project: 101085385 — EFVDE</a:t>
            </a:r>
            <a:endParaRPr b="0" lang="uk-UA" sz="1400" spc="-1" strike="noStrike">
              <a:latin typeface="Arial"/>
            </a:endParaRPr>
          </a:p>
          <a:p>
            <a:pPr>
              <a:lnSpc>
                <a:spcPct val="100000"/>
              </a:lnSpc>
            </a:pPr>
            <a:endParaRPr b="0" lang="uk-UA" sz="1400" spc="-1" strike="noStrike">
              <a:latin typeface="Arial"/>
            </a:endParaRPr>
          </a:p>
          <a:p>
            <a:pPr>
              <a:lnSpc>
                <a:spcPct val="100000"/>
              </a:lnSpc>
            </a:pPr>
            <a:r>
              <a:rPr b="0" lang="uk-UA" sz="1400" spc="-1" strike="noStrike">
                <a:solidFill>
                  <a:srgbClr val="000000"/>
                </a:solidFill>
                <a:latin typeface="Arial"/>
                <a:ea typeface="DejaVu Sans"/>
              </a:rPr>
              <a:t>Funded by the European Union. Views and opinions expressed are however those of the author(s) only and do not necessarily reflect those of the European Union or European Education and Culture Executive Agency. Neither the European Union nor the granting authority can be held responsible for them.</a:t>
            </a:r>
            <a:endParaRPr b="0" lang="uk-UA" sz="1400" spc="-1" strike="noStrike">
              <a:latin typeface="Arial"/>
            </a:endParaRPr>
          </a:p>
          <a:p>
            <a:pPr>
              <a:lnSpc>
                <a:spcPct val="100000"/>
              </a:lnSpc>
            </a:pPr>
            <a:r>
              <a:rPr b="0" lang="uk-UA" sz="1400" spc="-1" strike="noStrike">
                <a:solidFill>
                  <a:srgbClr val="000000"/>
                </a:solidFill>
                <a:latin typeface="Calibri Light"/>
                <a:ea typeface="DejaVu Sans"/>
              </a:rPr>
              <a:t> </a:t>
            </a:r>
            <a:endParaRPr b="0" lang="uk-UA" sz="1400" spc="-1" strike="noStrike">
              <a:latin typeface="Arial"/>
            </a:endParaRPr>
          </a:p>
        </p:txBody>
      </p:sp>
    </p:spTree>
  </p:cSld>
  <mc:AlternateContent>
    <mc:Choice Requires="p14">
      <p:transition spd="slow" p14:dur="2000">
        <p:wedge/>
      </p:transition>
    </mc:Choice>
    <mc:Fallback>
      <p:transition spd="slow">
        <p:wedge/>
      </p:transition>
    </mc:Fallback>
  </mc:AlternateContent>
  <p:timing>
    <p:tnLst>
      <p:par>
        <p:cTn id="3" dur="indefinite" restart="never" nodeType="tmRoot">
          <p:childTnLst>
            <p:seq>
              <p:cTn id="4" dur="indefinite" nodeType="mainSeq"/>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9" name="Рисунок 30" descr=""/>
          <p:cNvPicPr/>
          <p:nvPr/>
        </p:nvPicPr>
        <p:blipFill>
          <a:blip r:embed="rId1"/>
          <a:stretch/>
        </p:blipFill>
        <p:spPr>
          <a:xfrm>
            <a:off x="0" y="0"/>
            <a:ext cx="12159000" cy="6855120"/>
          </a:xfrm>
          <a:prstGeom prst="rect">
            <a:avLst/>
          </a:prstGeom>
          <a:ln>
            <a:noFill/>
          </a:ln>
        </p:spPr>
      </p:pic>
      <p:sp>
        <p:nvSpPr>
          <p:cNvPr id="50" name="CustomShape 1"/>
          <p:cNvSpPr/>
          <p:nvPr/>
        </p:nvSpPr>
        <p:spPr>
          <a:xfrm>
            <a:off x="2736000" y="936000"/>
            <a:ext cx="8349840" cy="2661840"/>
          </a:xfrm>
          <a:prstGeom prst="rect">
            <a:avLst/>
          </a:prstGeom>
          <a:noFill/>
          <a:ln>
            <a:noFill/>
          </a:ln>
        </p:spPr>
        <p:style>
          <a:lnRef idx="0"/>
          <a:fillRef idx="0"/>
          <a:effectRef idx="0"/>
          <a:fontRef idx="minor"/>
        </p:style>
        <p:txBody>
          <a:bodyPr lIns="90000" rIns="90000" tIns="45000" bIns="45000" anchor="b"/>
          <a:p>
            <a:pPr algn="ctr">
              <a:lnSpc>
                <a:spcPct val="100000"/>
              </a:lnSpc>
            </a:pPr>
            <a:endParaRPr b="0" lang="uk-UA" sz="1800" spc="-1" strike="noStrike">
              <a:latin typeface="Arial"/>
            </a:endParaRPr>
          </a:p>
          <a:p>
            <a:pPr algn="ctr">
              <a:lnSpc>
                <a:spcPct val="100000"/>
              </a:lnSpc>
            </a:pPr>
            <a:endParaRPr b="0" lang="uk-UA" sz="1800" spc="-1" strike="noStrike">
              <a:latin typeface="Arial"/>
            </a:endParaRPr>
          </a:p>
          <a:p>
            <a:pPr algn="ctr">
              <a:lnSpc>
                <a:spcPct val="100000"/>
              </a:lnSpc>
            </a:pPr>
            <a:endParaRPr b="0" lang="uk-UA" sz="1800" spc="-1" strike="noStrike">
              <a:latin typeface="Arial"/>
            </a:endParaRPr>
          </a:p>
          <a:p>
            <a:pPr algn="ctr">
              <a:lnSpc>
                <a:spcPct val="100000"/>
              </a:lnSpc>
            </a:pPr>
            <a:endParaRPr b="0" lang="uk-UA" sz="1800" spc="-1" strike="noStrike">
              <a:latin typeface="Arial"/>
            </a:endParaRPr>
          </a:p>
          <a:p>
            <a:pPr algn="ctr">
              <a:lnSpc>
                <a:spcPct val="100000"/>
              </a:lnSpc>
            </a:pPr>
            <a:endParaRPr b="0" lang="uk-UA" sz="1800" spc="-1" strike="noStrike">
              <a:latin typeface="Arial"/>
            </a:endParaRPr>
          </a:p>
        </p:txBody>
      </p:sp>
      <p:pic>
        <p:nvPicPr>
          <p:cNvPr id="51" name="Рисунок 32" descr=""/>
          <p:cNvPicPr/>
          <p:nvPr/>
        </p:nvPicPr>
        <p:blipFill>
          <a:blip r:embed="rId2"/>
          <a:stretch/>
        </p:blipFill>
        <p:spPr>
          <a:xfrm>
            <a:off x="216000" y="5904000"/>
            <a:ext cx="2178720" cy="760680"/>
          </a:xfrm>
          <a:prstGeom prst="rect">
            <a:avLst/>
          </a:prstGeom>
          <a:ln>
            <a:noFill/>
          </a:ln>
        </p:spPr>
      </p:pic>
      <p:sp>
        <p:nvSpPr>
          <p:cNvPr id="52" name="CustomShape 2"/>
          <p:cNvSpPr/>
          <p:nvPr/>
        </p:nvSpPr>
        <p:spPr>
          <a:xfrm>
            <a:off x="3452040" y="3436560"/>
            <a:ext cx="7160040" cy="2282040"/>
          </a:xfrm>
          <a:prstGeom prst="rect">
            <a:avLst/>
          </a:prstGeom>
          <a:noFill/>
          <a:ln>
            <a:noFill/>
          </a:ln>
        </p:spPr>
        <p:style>
          <a:lnRef idx="0"/>
          <a:fillRef idx="0"/>
          <a:effectRef idx="0"/>
          <a:fontRef idx="minor"/>
        </p:style>
        <p:txBody>
          <a:bodyPr lIns="90000" rIns="90000" tIns="45000" bIns="45000"/>
          <a:p>
            <a:pPr>
              <a:lnSpc>
                <a:spcPct val="100000"/>
              </a:lnSpc>
            </a:pPr>
            <a:endParaRPr b="0" lang="uk-UA" sz="1800" spc="-1" strike="noStrike">
              <a:latin typeface="Arial"/>
            </a:endParaRPr>
          </a:p>
          <a:p>
            <a:pPr algn="ctr">
              <a:lnSpc>
                <a:spcPct val="100000"/>
              </a:lnSpc>
            </a:pPr>
            <a:endParaRPr b="0" lang="uk-UA" sz="1800" spc="-1" strike="noStrike">
              <a:latin typeface="Arial"/>
            </a:endParaRPr>
          </a:p>
        </p:txBody>
      </p:sp>
      <p:pic>
        <p:nvPicPr>
          <p:cNvPr id="53" name="" descr=""/>
          <p:cNvPicPr/>
          <p:nvPr/>
        </p:nvPicPr>
        <p:blipFill>
          <a:blip r:embed="rId3"/>
          <a:stretch/>
        </p:blipFill>
        <p:spPr>
          <a:xfrm>
            <a:off x="185040" y="144000"/>
            <a:ext cx="1613160" cy="1438200"/>
          </a:xfrm>
          <a:prstGeom prst="rect">
            <a:avLst/>
          </a:prstGeom>
          <a:ln>
            <a:noFill/>
          </a:ln>
        </p:spPr>
      </p:pic>
      <p:sp>
        <p:nvSpPr>
          <p:cNvPr id="54" name="CustomShape 3"/>
          <p:cNvSpPr/>
          <p:nvPr/>
        </p:nvSpPr>
        <p:spPr>
          <a:xfrm>
            <a:off x="3528000" y="603720"/>
            <a:ext cx="6622200" cy="4650480"/>
          </a:xfrm>
          <a:prstGeom prst="rect">
            <a:avLst/>
          </a:prstGeom>
          <a:noFill/>
          <a:ln>
            <a:noFill/>
          </a:ln>
        </p:spPr>
        <p:style>
          <a:lnRef idx="0"/>
          <a:fillRef idx="0"/>
          <a:effectRef idx="0"/>
          <a:fontRef idx="minor"/>
        </p:style>
        <p:txBody>
          <a:bodyPr lIns="90000" rIns="90000" tIns="45000" bIns="45000"/>
          <a:p>
            <a:pPr>
              <a:lnSpc>
                <a:spcPct val="100000"/>
              </a:lnSpc>
            </a:pPr>
            <a:endParaRPr b="0" lang="uk-UA" sz="1800" spc="-1" strike="noStrike">
              <a:latin typeface="Arial"/>
            </a:endParaRPr>
          </a:p>
          <a:p>
            <a:pPr>
              <a:lnSpc>
                <a:spcPct val="100000"/>
              </a:lnSpc>
            </a:pPr>
            <a:r>
              <a:rPr b="1" lang="uk-UA" sz="2200" spc="-1" strike="noStrike">
                <a:solidFill>
                  <a:srgbClr val="000000"/>
                </a:solidFill>
                <a:latin typeface="Calibri Light"/>
                <a:ea typeface="DejaVu Sans"/>
              </a:rPr>
              <a:t>Normative role of digital platforms</a:t>
            </a:r>
            <a:endParaRPr b="0" lang="uk-UA" sz="2200" spc="-1" strike="noStrike">
              <a:latin typeface="Arial"/>
            </a:endParaRPr>
          </a:p>
          <a:p>
            <a:pPr>
              <a:lnSpc>
                <a:spcPct val="100000"/>
              </a:lnSpc>
            </a:pPr>
            <a:endParaRPr b="0" lang="uk-UA" sz="2200" spc="-1" strike="noStrike">
              <a:latin typeface="Arial"/>
            </a:endParaRPr>
          </a:p>
          <a:p>
            <a:pPr>
              <a:lnSpc>
                <a:spcPct val="100000"/>
              </a:lnSpc>
            </a:pPr>
            <a:endParaRPr b="0" lang="uk-UA" sz="2200" spc="-1" strike="noStrike">
              <a:latin typeface="Arial"/>
            </a:endParaRPr>
          </a:p>
          <a:p>
            <a:pPr>
              <a:lnSpc>
                <a:spcPct val="100000"/>
              </a:lnSpc>
            </a:pPr>
            <a:r>
              <a:rPr b="0" lang="uk-UA" sz="1800" spc="-1" strike="noStrike">
                <a:solidFill>
                  <a:srgbClr val="000000"/>
                </a:solidFill>
                <a:latin typeface="Calibri Light"/>
                <a:ea typeface="DejaVu Sans"/>
              </a:rPr>
              <a:t>Significant impact on legal regulation and practice</a:t>
            </a:r>
            <a:endParaRPr b="0" lang="uk-UA" sz="1800" spc="-1" strike="noStrike">
              <a:latin typeface="Arial"/>
            </a:endParaRPr>
          </a:p>
          <a:p>
            <a:pPr>
              <a:lnSpc>
                <a:spcPct val="100000"/>
              </a:lnSpc>
            </a:pPr>
            <a:endParaRPr b="0" lang="uk-UA" sz="1800" spc="-1" strike="noStrike">
              <a:latin typeface="Arial"/>
            </a:endParaRPr>
          </a:p>
          <a:p>
            <a:pPr>
              <a:lnSpc>
                <a:spcPct val="100000"/>
              </a:lnSpc>
            </a:pPr>
            <a:r>
              <a:rPr b="0" lang="uk-UA" sz="1800" spc="-1" strike="noStrike">
                <a:solidFill>
                  <a:srgbClr val="000000"/>
                </a:solidFill>
                <a:latin typeface="Calibri Light"/>
                <a:ea typeface="DejaVu Sans"/>
              </a:rPr>
              <a:t>‘</a:t>
            </a:r>
            <a:r>
              <a:rPr b="0" lang="uk-UA" sz="1800" spc="-1" strike="noStrike">
                <a:solidFill>
                  <a:srgbClr val="000000"/>
                </a:solidFill>
                <a:latin typeface="Calibri Light"/>
                <a:ea typeface="DejaVu Sans"/>
              </a:rPr>
              <a:t>Design’ of processes (architecture of platforms, default settings)</a:t>
            </a:r>
            <a:endParaRPr b="0" lang="uk-UA" sz="1800" spc="-1" strike="noStrike">
              <a:latin typeface="Arial"/>
            </a:endParaRPr>
          </a:p>
          <a:p>
            <a:pPr>
              <a:lnSpc>
                <a:spcPct val="100000"/>
              </a:lnSpc>
            </a:pPr>
            <a:endParaRPr b="0" lang="uk-UA" sz="1800" spc="-1" strike="noStrike">
              <a:latin typeface="Arial"/>
            </a:endParaRPr>
          </a:p>
          <a:p>
            <a:pPr>
              <a:lnSpc>
                <a:spcPct val="100000"/>
              </a:lnSpc>
            </a:pPr>
            <a:r>
              <a:rPr b="0" lang="uk-UA" sz="1800" spc="-1" strike="noStrike">
                <a:solidFill>
                  <a:srgbClr val="000000"/>
                </a:solidFill>
                <a:latin typeface="Calibri Light"/>
                <a:ea typeface="DejaVu Sans"/>
              </a:rPr>
              <a:t>Interpretation of human rights (freedom of expression and hate speech, privacy)</a:t>
            </a:r>
            <a:endParaRPr b="0" lang="uk-UA" sz="1800" spc="-1" strike="noStrike">
              <a:latin typeface="Arial"/>
            </a:endParaRPr>
          </a:p>
          <a:p>
            <a:pPr>
              <a:lnSpc>
                <a:spcPct val="100000"/>
              </a:lnSpc>
            </a:pPr>
            <a:endParaRPr b="0" lang="uk-UA" sz="1800" spc="-1" strike="noStrike">
              <a:latin typeface="Arial"/>
            </a:endParaRPr>
          </a:p>
          <a:p>
            <a:pPr>
              <a:lnSpc>
                <a:spcPct val="100000"/>
              </a:lnSpc>
            </a:pPr>
            <a:r>
              <a:rPr b="0" lang="uk-UA" sz="1800" spc="-1" strike="noStrike">
                <a:solidFill>
                  <a:srgbClr val="000000"/>
                </a:solidFill>
                <a:latin typeface="Calibri Light"/>
                <a:ea typeface="DejaVu Sans"/>
              </a:rPr>
              <a:t>‘</a:t>
            </a:r>
            <a:r>
              <a:rPr b="0" lang="uk-UA" sz="1800" spc="-1" strike="noStrike">
                <a:solidFill>
                  <a:srgbClr val="000000"/>
                </a:solidFill>
                <a:latin typeface="Calibri Light"/>
                <a:ea typeface="DejaVu Sans"/>
              </a:rPr>
              <a:t>Justice’ (complaints on platforms, dispute resolution)</a:t>
            </a:r>
            <a:endParaRPr b="0" lang="uk-UA" sz="1800" spc="-1" strike="noStrike">
              <a:latin typeface="Arial"/>
            </a:endParaRPr>
          </a:p>
          <a:p>
            <a:pPr>
              <a:lnSpc>
                <a:spcPct val="100000"/>
              </a:lnSpc>
            </a:pPr>
            <a:endParaRPr b="0" lang="uk-UA" sz="1800" spc="-1" strike="noStrike">
              <a:latin typeface="Arial"/>
            </a:endParaRPr>
          </a:p>
          <a:p>
            <a:pPr>
              <a:lnSpc>
                <a:spcPct val="100000"/>
              </a:lnSpc>
            </a:pPr>
            <a:r>
              <a:rPr b="0" lang="uk-UA" sz="1800" spc="-1" strike="noStrike">
                <a:solidFill>
                  <a:srgbClr val="000000"/>
                </a:solidFill>
                <a:latin typeface="Calibri Light"/>
                <a:ea typeface="DejaVu Sans"/>
              </a:rPr>
              <a:t>Agreements (terms and conditions, check box)</a:t>
            </a:r>
            <a:endParaRPr b="0" lang="uk-UA" sz="1800" spc="-1" strike="noStrike">
              <a:latin typeface="Arial"/>
            </a:endParaRPr>
          </a:p>
          <a:p>
            <a:pPr>
              <a:lnSpc>
                <a:spcPct val="100000"/>
              </a:lnSpc>
            </a:pPr>
            <a:endParaRPr b="0" lang="uk-UA" sz="1800" spc="-1" strike="noStrike">
              <a:latin typeface="Arial"/>
            </a:endParaRPr>
          </a:p>
          <a:p>
            <a:pPr>
              <a:lnSpc>
                <a:spcPct val="100000"/>
              </a:lnSpc>
            </a:pPr>
            <a:endParaRPr b="0" lang="uk-UA" sz="1800" spc="-1" strike="noStrike">
              <a:latin typeface="Arial"/>
            </a:endParaRPr>
          </a:p>
        </p:txBody>
      </p:sp>
    </p:spTree>
  </p:cSld>
  <mc:AlternateContent>
    <mc:Choice Requires="p14">
      <p:transition spd="slow" p14:dur="2000">
        <p:wedge/>
      </p:transition>
    </mc:Choice>
    <mc:Fallback>
      <p:transition spd="slow">
        <p:wedge/>
      </p:transition>
    </mc:Fallback>
  </mc:AlternateContent>
  <p:timing>
    <p:tnLst>
      <p:par>
        <p:cTn id="5" dur="indefinite" restart="never" nodeType="tmRoot">
          <p:childTnLst>
            <p:seq>
              <p:cTn id="6" dur="indefinite" nodeType="mainSeq"/>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5" name="Рисунок 30" descr=""/>
          <p:cNvPicPr/>
          <p:nvPr/>
        </p:nvPicPr>
        <p:blipFill>
          <a:blip r:embed="rId1"/>
          <a:stretch/>
        </p:blipFill>
        <p:spPr>
          <a:xfrm>
            <a:off x="0" y="0"/>
            <a:ext cx="12159000" cy="6855120"/>
          </a:xfrm>
          <a:prstGeom prst="rect">
            <a:avLst/>
          </a:prstGeom>
          <a:ln>
            <a:noFill/>
          </a:ln>
        </p:spPr>
      </p:pic>
      <p:sp>
        <p:nvSpPr>
          <p:cNvPr id="56" name="CustomShape 1"/>
          <p:cNvSpPr/>
          <p:nvPr/>
        </p:nvSpPr>
        <p:spPr>
          <a:xfrm>
            <a:off x="2736000" y="936000"/>
            <a:ext cx="8349840" cy="2661840"/>
          </a:xfrm>
          <a:prstGeom prst="rect">
            <a:avLst/>
          </a:prstGeom>
          <a:noFill/>
          <a:ln>
            <a:noFill/>
          </a:ln>
        </p:spPr>
        <p:style>
          <a:lnRef idx="0"/>
          <a:fillRef idx="0"/>
          <a:effectRef idx="0"/>
          <a:fontRef idx="minor"/>
        </p:style>
        <p:txBody>
          <a:bodyPr lIns="90000" rIns="90000" tIns="45000" bIns="45000" anchor="b"/>
          <a:p>
            <a:pPr algn="ctr">
              <a:lnSpc>
                <a:spcPct val="100000"/>
              </a:lnSpc>
            </a:pPr>
            <a:endParaRPr b="0" lang="uk-UA" sz="1800" spc="-1" strike="noStrike">
              <a:latin typeface="Arial"/>
            </a:endParaRPr>
          </a:p>
          <a:p>
            <a:pPr algn="ctr">
              <a:lnSpc>
                <a:spcPct val="100000"/>
              </a:lnSpc>
            </a:pPr>
            <a:endParaRPr b="0" lang="uk-UA" sz="1800" spc="-1" strike="noStrike">
              <a:latin typeface="Arial"/>
            </a:endParaRPr>
          </a:p>
          <a:p>
            <a:pPr algn="ctr">
              <a:lnSpc>
                <a:spcPct val="100000"/>
              </a:lnSpc>
            </a:pPr>
            <a:endParaRPr b="0" lang="uk-UA" sz="1800" spc="-1" strike="noStrike">
              <a:latin typeface="Arial"/>
            </a:endParaRPr>
          </a:p>
          <a:p>
            <a:pPr algn="ctr">
              <a:lnSpc>
                <a:spcPct val="100000"/>
              </a:lnSpc>
            </a:pPr>
            <a:endParaRPr b="0" lang="uk-UA" sz="1800" spc="-1" strike="noStrike">
              <a:latin typeface="Arial"/>
            </a:endParaRPr>
          </a:p>
          <a:p>
            <a:pPr algn="ctr">
              <a:lnSpc>
                <a:spcPct val="100000"/>
              </a:lnSpc>
            </a:pPr>
            <a:endParaRPr b="0" lang="uk-UA" sz="1800" spc="-1" strike="noStrike">
              <a:latin typeface="Arial"/>
            </a:endParaRPr>
          </a:p>
        </p:txBody>
      </p:sp>
      <p:pic>
        <p:nvPicPr>
          <p:cNvPr id="57" name="Рисунок 32" descr=""/>
          <p:cNvPicPr/>
          <p:nvPr/>
        </p:nvPicPr>
        <p:blipFill>
          <a:blip r:embed="rId2"/>
          <a:stretch/>
        </p:blipFill>
        <p:spPr>
          <a:xfrm>
            <a:off x="216000" y="5904000"/>
            <a:ext cx="2178720" cy="760680"/>
          </a:xfrm>
          <a:prstGeom prst="rect">
            <a:avLst/>
          </a:prstGeom>
          <a:ln>
            <a:noFill/>
          </a:ln>
        </p:spPr>
      </p:pic>
      <p:sp>
        <p:nvSpPr>
          <p:cNvPr id="58" name="CustomShape 2"/>
          <p:cNvSpPr/>
          <p:nvPr/>
        </p:nvSpPr>
        <p:spPr>
          <a:xfrm>
            <a:off x="3452040" y="3436560"/>
            <a:ext cx="7160040" cy="2282040"/>
          </a:xfrm>
          <a:prstGeom prst="rect">
            <a:avLst/>
          </a:prstGeom>
          <a:noFill/>
          <a:ln>
            <a:noFill/>
          </a:ln>
        </p:spPr>
        <p:style>
          <a:lnRef idx="0"/>
          <a:fillRef idx="0"/>
          <a:effectRef idx="0"/>
          <a:fontRef idx="minor"/>
        </p:style>
        <p:txBody>
          <a:bodyPr lIns="90000" rIns="90000" tIns="45000" bIns="45000"/>
          <a:p>
            <a:pPr>
              <a:lnSpc>
                <a:spcPct val="100000"/>
              </a:lnSpc>
            </a:pPr>
            <a:endParaRPr b="0" lang="uk-UA" sz="1800" spc="-1" strike="noStrike">
              <a:latin typeface="Arial"/>
            </a:endParaRPr>
          </a:p>
          <a:p>
            <a:pPr algn="ctr">
              <a:lnSpc>
                <a:spcPct val="100000"/>
              </a:lnSpc>
            </a:pPr>
            <a:endParaRPr b="0" lang="uk-UA" sz="1800" spc="-1" strike="noStrike">
              <a:latin typeface="Arial"/>
            </a:endParaRPr>
          </a:p>
        </p:txBody>
      </p:sp>
      <p:pic>
        <p:nvPicPr>
          <p:cNvPr id="59" name="" descr=""/>
          <p:cNvPicPr/>
          <p:nvPr/>
        </p:nvPicPr>
        <p:blipFill>
          <a:blip r:embed="rId3"/>
          <a:stretch/>
        </p:blipFill>
        <p:spPr>
          <a:xfrm>
            <a:off x="185040" y="144000"/>
            <a:ext cx="1613160" cy="1438200"/>
          </a:xfrm>
          <a:prstGeom prst="rect">
            <a:avLst/>
          </a:prstGeom>
          <a:ln>
            <a:noFill/>
          </a:ln>
        </p:spPr>
      </p:pic>
      <p:sp>
        <p:nvSpPr>
          <p:cNvPr id="60" name="CustomShape 3"/>
          <p:cNvSpPr/>
          <p:nvPr/>
        </p:nvSpPr>
        <p:spPr>
          <a:xfrm>
            <a:off x="3528000" y="603720"/>
            <a:ext cx="6478200" cy="4360680"/>
          </a:xfrm>
          <a:prstGeom prst="rect">
            <a:avLst/>
          </a:prstGeom>
          <a:noFill/>
          <a:ln>
            <a:noFill/>
          </a:ln>
        </p:spPr>
        <p:style>
          <a:lnRef idx="0"/>
          <a:fillRef idx="0"/>
          <a:effectRef idx="0"/>
          <a:fontRef idx="minor"/>
        </p:style>
        <p:txBody>
          <a:bodyPr lIns="90000" rIns="90000" tIns="45000" bIns="45000"/>
          <a:p>
            <a:pPr>
              <a:lnSpc>
                <a:spcPct val="100000"/>
              </a:lnSpc>
            </a:pPr>
            <a:r>
              <a:rPr b="1" lang="uk-UA" sz="2200" spc="-1" strike="noStrike">
                <a:solidFill>
                  <a:srgbClr val="000000"/>
                </a:solidFill>
                <a:latin typeface="Calibri Light"/>
                <a:ea typeface="DejaVu Sans"/>
              </a:rPr>
              <a:t>Use of data in the activities of digital platforms</a:t>
            </a:r>
            <a:endParaRPr b="0" lang="uk-UA" sz="2200" spc="-1" strike="noStrike">
              <a:latin typeface="Arial"/>
            </a:endParaRPr>
          </a:p>
          <a:p>
            <a:pPr>
              <a:lnSpc>
                <a:spcPct val="100000"/>
              </a:lnSpc>
            </a:pPr>
            <a:endParaRPr b="0" lang="uk-UA" sz="2200" spc="-1" strike="noStrike">
              <a:latin typeface="Arial"/>
            </a:endParaRPr>
          </a:p>
          <a:p>
            <a:pPr>
              <a:lnSpc>
                <a:spcPct val="100000"/>
              </a:lnSpc>
            </a:pPr>
            <a:r>
              <a:rPr b="0" lang="uk-UA" sz="1800" spc="-1" strike="noStrike">
                <a:solidFill>
                  <a:srgbClr val="000000"/>
                </a:solidFill>
                <a:latin typeface="Calibri Light"/>
                <a:ea typeface="DejaVu Sans"/>
              </a:rPr>
              <a:t>Data protection vs data driven economy</a:t>
            </a:r>
            <a:endParaRPr b="0" lang="uk-UA" sz="1800" spc="-1" strike="noStrike">
              <a:latin typeface="Arial"/>
            </a:endParaRPr>
          </a:p>
          <a:p>
            <a:pPr>
              <a:lnSpc>
                <a:spcPct val="100000"/>
              </a:lnSpc>
            </a:pPr>
            <a:endParaRPr b="0" lang="uk-UA" sz="1800" spc="-1" strike="noStrike">
              <a:latin typeface="Arial"/>
            </a:endParaRPr>
          </a:p>
          <a:p>
            <a:pPr>
              <a:lnSpc>
                <a:spcPct val="100000"/>
              </a:lnSpc>
            </a:pPr>
            <a:r>
              <a:rPr b="0" lang="uk-UA" sz="1800" spc="-1" strike="noStrike">
                <a:solidFill>
                  <a:srgbClr val="000000"/>
                </a:solidFill>
                <a:latin typeface="Calibri Light"/>
                <a:ea typeface="DejaVu Sans"/>
              </a:rPr>
              <a:t>GDPR</a:t>
            </a:r>
            <a:endParaRPr b="0" lang="uk-UA" sz="1800" spc="-1" strike="noStrike">
              <a:latin typeface="Arial"/>
            </a:endParaRPr>
          </a:p>
          <a:p>
            <a:pPr>
              <a:lnSpc>
                <a:spcPct val="100000"/>
              </a:lnSpc>
            </a:pPr>
            <a:endParaRPr b="0" lang="uk-UA" sz="1800" spc="-1" strike="noStrike">
              <a:latin typeface="Arial"/>
            </a:endParaRPr>
          </a:p>
          <a:p>
            <a:pPr>
              <a:lnSpc>
                <a:spcPct val="100000"/>
              </a:lnSpc>
            </a:pPr>
            <a:r>
              <a:rPr b="0" lang="uk-UA" sz="1800" spc="-1" strike="noStrike">
                <a:solidFill>
                  <a:srgbClr val="000000"/>
                </a:solidFill>
                <a:latin typeface="Calibri Light"/>
                <a:ea typeface="DejaVu Sans"/>
              </a:rPr>
              <a:t>Data as a resource</a:t>
            </a:r>
            <a:endParaRPr b="0" lang="uk-UA" sz="1800" spc="-1" strike="noStrike">
              <a:latin typeface="Arial"/>
            </a:endParaRPr>
          </a:p>
          <a:p>
            <a:pPr>
              <a:lnSpc>
                <a:spcPct val="100000"/>
              </a:lnSpc>
            </a:pPr>
            <a:endParaRPr b="0" lang="uk-UA" sz="1800" spc="-1" strike="noStrike">
              <a:latin typeface="Arial"/>
            </a:endParaRPr>
          </a:p>
          <a:p>
            <a:pPr>
              <a:lnSpc>
                <a:spcPct val="100000"/>
              </a:lnSpc>
            </a:pPr>
            <a:r>
              <a:rPr b="0" lang="uk-UA" sz="1800" spc="-1" strike="noStrike">
                <a:solidFill>
                  <a:srgbClr val="000000"/>
                </a:solidFill>
                <a:latin typeface="Calibri Light"/>
                <a:ea typeface="DejaVu Sans"/>
              </a:rPr>
              <a:t>Data as power for artificial intelligence</a:t>
            </a:r>
            <a:endParaRPr b="0" lang="uk-UA" sz="1800" spc="-1" strike="noStrike">
              <a:latin typeface="Arial"/>
            </a:endParaRPr>
          </a:p>
          <a:p>
            <a:pPr>
              <a:lnSpc>
                <a:spcPct val="100000"/>
              </a:lnSpc>
            </a:pPr>
            <a:endParaRPr b="0" lang="uk-UA" sz="1800" spc="-1" strike="noStrike">
              <a:latin typeface="Arial"/>
            </a:endParaRPr>
          </a:p>
          <a:p>
            <a:pPr>
              <a:lnSpc>
                <a:spcPct val="100000"/>
              </a:lnSpc>
            </a:pPr>
            <a:r>
              <a:rPr b="0" lang="uk-UA" sz="1800" spc="-1" strike="noStrike">
                <a:solidFill>
                  <a:srgbClr val="000000"/>
                </a:solidFill>
                <a:latin typeface="Calibri Light"/>
                <a:ea typeface="DejaVu Sans"/>
              </a:rPr>
              <a:t>Primary, secondary and behavioral data</a:t>
            </a:r>
            <a:endParaRPr b="0" lang="uk-UA" sz="1800" spc="-1" strike="noStrike">
              <a:latin typeface="Arial"/>
            </a:endParaRPr>
          </a:p>
          <a:p>
            <a:pPr>
              <a:lnSpc>
                <a:spcPct val="100000"/>
              </a:lnSpc>
            </a:pPr>
            <a:endParaRPr b="0" lang="uk-UA" sz="1800" spc="-1" strike="noStrike">
              <a:latin typeface="Arial"/>
            </a:endParaRPr>
          </a:p>
          <a:p>
            <a:pPr>
              <a:lnSpc>
                <a:spcPct val="100000"/>
              </a:lnSpc>
            </a:pPr>
            <a:r>
              <a:rPr b="0" lang="uk-UA" sz="1800" spc="-1" strike="noStrike">
                <a:solidFill>
                  <a:srgbClr val="000000"/>
                </a:solidFill>
                <a:latin typeface="Calibri Light"/>
                <a:ea typeface="DejaVu Sans"/>
              </a:rPr>
              <a:t>Profiling and targeting</a:t>
            </a:r>
            <a:endParaRPr b="0" lang="uk-UA" sz="1800" spc="-1" strike="noStrike">
              <a:latin typeface="Arial"/>
            </a:endParaRPr>
          </a:p>
          <a:p>
            <a:pPr>
              <a:lnSpc>
                <a:spcPct val="100000"/>
              </a:lnSpc>
            </a:pPr>
            <a:endParaRPr b="0" lang="uk-UA" sz="1800" spc="-1" strike="noStrike">
              <a:latin typeface="Arial"/>
            </a:endParaRPr>
          </a:p>
          <a:p>
            <a:pPr>
              <a:lnSpc>
                <a:spcPct val="100000"/>
              </a:lnSpc>
            </a:pPr>
            <a:r>
              <a:rPr b="0" lang="uk-UA" sz="1800" spc="-1" strike="noStrike">
                <a:solidFill>
                  <a:srgbClr val="000000"/>
                </a:solidFill>
                <a:latin typeface="Calibri Light"/>
                <a:ea typeface="DejaVu Sans"/>
              </a:rPr>
              <a:t>Offers for the sale of user data</a:t>
            </a:r>
            <a:endParaRPr b="0" lang="uk-UA" sz="1800" spc="-1" strike="noStrike">
              <a:latin typeface="Arial"/>
            </a:endParaRPr>
          </a:p>
        </p:txBody>
      </p:sp>
    </p:spTree>
  </p:cSld>
  <mc:AlternateContent>
    <mc:Choice Requires="p14">
      <p:transition spd="slow" p14:dur="2000">
        <p:wedge/>
      </p:transition>
    </mc:Choice>
    <mc:Fallback>
      <p:transition spd="slow">
        <p:wedge/>
      </p:transition>
    </mc:Fallback>
  </mc:AlternateContent>
  <p:timing>
    <p:tnLst>
      <p:par>
        <p:cTn id="7" dur="indefinite" restart="never" nodeType="tmRoot">
          <p:childTnLst>
            <p:seq>
              <p:cTn id="8" dur="indefinite" nodeType="mainSeq"/>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1" name="CustomShape 1"/>
          <p:cNvSpPr/>
          <p:nvPr/>
        </p:nvSpPr>
        <p:spPr>
          <a:xfrm>
            <a:off x="0" y="0"/>
            <a:ext cx="12159000" cy="6855120"/>
          </a:xfrm>
          <a:prstGeom prst="rect">
            <a:avLst/>
          </a:prstGeom>
          <a:blipFill rotWithShape="0">
            <a:blip r:embed="rId1"/>
            <a:stretch>
              <a:fillRect/>
            </a:stretch>
          </a:blipFill>
          <a:ln>
            <a:noFill/>
          </a:ln>
        </p:spPr>
        <p:style>
          <a:lnRef idx="0"/>
          <a:fillRef idx="0"/>
          <a:effectRef idx="0"/>
          <a:fontRef idx="minor"/>
        </p:style>
        <p:txBody>
          <a:bodyPr lIns="90000" rIns="90000" tIns="45000" bIns="45000" anchorCtr="1"/>
          <a:p>
            <a:pPr>
              <a:lnSpc>
                <a:spcPct val="100000"/>
              </a:lnSpc>
            </a:pPr>
            <a:endParaRPr b="0" lang="uk-UA" sz="1800" spc="-1" strike="noStrike">
              <a:latin typeface="Arial"/>
            </a:endParaRPr>
          </a:p>
          <a:p>
            <a:pPr>
              <a:lnSpc>
                <a:spcPct val="100000"/>
              </a:lnSpc>
            </a:pPr>
            <a:endParaRPr b="0" lang="uk-UA" sz="1800" spc="-1" strike="noStrike">
              <a:latin typeface="Arial"/>
            </a:endParaRPr>
          </a:p>
          <a:p>
            <a:pPr>
              <a:lnSpc>
                <a:spcPct val="100000"/>
              </a:lnSpc>
            </a:pPr>
            <a:r>
              <a:rPr b="0" lang="uk-UA" sz="1800" spc="-1" strike="noStrike">
                <a:solidFill>
                  <a:srgbClr val="000000"/>
                </a:solidFill>
                <a:latin typeface="Arial"/>
                <a:ea typeface="DejaVu Sans"/>
              </a:rPr>
              <a:t>Social media platforms</a:t>
            </a:r>
            <a:endParaRPr b="0" lang="uk-UA" sz="1800" spc="-1" strike="noStrike">
              <a:latin typeface="Arial"/>
            </a:endParaRPr>
          </a:p>
          <a:p>
            <a:pPr>
              <a:lnSpc>
                <a:spcPct val="100000"/>
              </a:lnSpc>
            </a:pPr>
            <a:endParaRPr b="0" lang="uk-UA" sz="1800" spc="-1" strike="noStrike">
              <a:latin typeface="Arial"/>
            </a:endParaRPr>
          </a:p>
          <a:p>
            <a:pPr>
              <a:lnSpc>
                <a:spcPct val="100000"/>
              </a:lnSpc>
            </a:pPr>
            <a:endParaRPr b="0" lang="uk-UA" sz="1800" spc="-1" strike="noStrike">
              <a:latin typeface="Arial"/>
            </a:endParaRPr>
          </a:p>
          <a:p>
            <a:pPr>
              <a:lnSpc>
                <a:spcPct val="100000"/>
              </a:lnSpc>
            </a:pPr>
            <a:endParaRPr b="0" lang="uk-UA" sz="1800" spc="-1" strike="noStrike">
              <a:latin typeface="Arial"/>
            </a:endParaRPr>
          </a:p>
          <a:p>
            <a:pPr>
              <a:lnSpc>
                <a:spcPct val="100000"/>
              </a:lnSpc>
            </a:pPr>
            <a:endParaRPr b="0" lang="uk-UA" sz="1800" spc="-1" strike="noStrike">
              <a:latin typeface="Arial"/>
            </a:endParaRPr>
          </a:p>
          <a:p>
            <a:pPr>
              <a:lnSpc>
                <a:spcPct val="100000"/>
              </a:lnSpc>
            </a:pPr>
            <a:endParaRPr b="0" lang="uk-UA" sz="1800" spc="-1" strike="noStrike">
              <a:latin typeface="Arial"/>
            </a:endParaRPr>
          </a:p>
          <a:p>
            <a:pPr>
              <a:lnSpc>
                <a:spcPct val="100000"/>
              </a:lnSpc>
            </a:pPr>
            <a:endParaRPr b="0" lang="uk-UA" sz="1800" spc="-1" strike="noStrike">
              <a:latin typeface="Arial"/>
            </a:endParaRPr>
          </a:p>
          <a:p>
            <a:pPr>
              <a:lnSpc>
                <a:spcPct val="100000"/>
              </a:lnSpc>
            </a:pPr>
            <a:endParaRPr b="0" lang="uk-UA" sz="1800" spc="-1" strike="noStrike">
              <a:latin typeface="Arial"/>
            </a:endParaRPr>
          </a:p>
          <a:p>
            <a:pPr>
              <a:lnSpc>
                <a:spcPct val="100000"/>
              </a:lnSpc>
            </a:pPr>
            <a:endParaRPr b="0" lang="uk-UA" sz="1800" spc="-1" strike="noStrike">
              <a:latin typeface="Arial"/>
            </a:endParaRPr>
          </a:p>
          <a:p>
            <a:pPr>
              <a:lnSpc>
                <a:spcPct val="100000"/>
              </a:lnSpc>
            </a:pPr>
            <a:endParaRPr b="0" lang="uk-UA" sz="1800" spc="-1" strike="noStrike">
              <a:latin typeface="Arial"/>
            </a:endParaRPr>
          </a:p>
          <a:p>
            <a:pPr>
              <a:lnSpc>
                <a:spcPct val="100000"/>
              </a:lnSpc>
            </a:pPr>
            <a:endParaRPr b="0" lang="uk-UA" sz="1800" spc="-1" strike="noStrike">
              <a:latin typeface="Arial"/>
            </a:endParaRPr>
          </a:p>
          <a:p>
            <a:pPr>
              <a:lnSpc>
                <a:spcPct val="100000"/>
              </a:lnSpc>
            </a:pPr>
            <a:endParaRPr b="0" lang="uk-UA" sz="1800" spc="-1" strike="noStrike">
              <a:latin typeface="Arial"/>
            </a:endParaRPr>
          </a:p>
          <a:p>
            <a:pPr>
              <a:lnSpc>
                <a:spcPct val="100000"/>
              </a:lnSpc>
            </a:pPr>
            <a:endParaRPr b="0" lang="uk-UA" sz="1800" spc="-1" strike="noStrike">
              <a:latin typeface="Arial"/>
            </a:endParaRPr>
          </a:p>
          <a:p>
            <a:pPr>
              <a:lnSpc>
                <a:spcPct val="100000"/>
              </a:lnSpc>
            </a:pPr>
            <a:endParaRPr b="0" lang="uk-UA" sz="1800" spc="-1" strike="noStrike">
              <a:latin typeface="Arial"/>
            </a:endParaRPr>
          </a:p>
          <a:p>
            <a:pPr>
              <a:lnSpc>
                <a:spcPct val="100000"/>
              </a:lnSpc>
            </a:pPr>
            <a:endParaRPr b="0" lang="uk-UA" sz="1800" spc="-1" strike="noStrike">
              <a:latin typeface="Arial"/>
            </a:endParaRPr>
          </a:p>
          <a:p>
            <a:pPr>
              <a:lnSpc>
                <a:spcPct val="100000"/>
              </a:lnSpc>
            </a:pPr>
            <a:endParaRPr b="0" lang="uk-UA" sz="1800" spc="-1" strike="noStrike">
              <a:latin typeface="Arial"/>
            </a:endParaRPr>
          </a:p>
          <a:p>
            <a:pPr>
              <a:lnSpc>
                <a:spcPct val="100000"/>
              </a:lnSpc>
            </a:pPr>
            <a:endParaRPr b="0" lang="uk-UA" sz="1800" spc="-1" strike="noStrike">
              <a:latin typeface="Arial"/>
            </a:endParaRPr>
          </a:p>
        </p:txBody>
      </p:sp>
      <p:sp>
        <p:nvSpPr>
          <p:cNvPr id="62" name="CustomShape 2"/>
          <p:cNvSpPr/>
          <p:nvPr/>
        </p:nvSpPr>
        <p:spPr>
          <a:xfrm>
            <a:off x="2736000" y="936000"/>
            <a:ext cx="8349840" cy="2661840"/>
          </a:xfrm>
          <a:prstGeom prst="rect">
            <a:avLst/>
          </a:prstGeom>
          <a:noFill/>
          <a:ln>
            <a:noFill/>
          </a:ln>
        </p:spPr>
        <p:style>
          <a:lnRef idx="0"/>
          <a:fillRef idx="0"/>
          <a:effectRef idx="0"/>
          <a:fontRef idx="minor"/>
        </p:style>
        <p:txBody>
          <a:bodyPr lIns="90000" rIns="90000" tIns="45000" bIns="45000" anchor="b"/>
          <a:p>
            <a:pPr algn="ctr">
              <a:lnSpc>
                <a:spcPct val="100000"/>
              </a:lnSpc>
            </a:pPr>
            <a:endParaRPr b="0" lang="uk-UA" sz="1800" spc="-1" strike="noStrike">
              <a:latin typeface="Arial"/>
            </a:endParaRPr>
          </a:p>
          <a:p>
            <a:pPr algn="ctr">
              <a:lnSpc>
                <a:spcPct val="100000"/>
              </a:lnSpc>
            </a:pPr>
            <a:endParaRPr b="0" lang="uk-UA" sz="1800" spc="-1" strike="noStrike">
              <a:latin typeface="Arial"/>
            </a:endParaRPr>
          </a:p>
          <a:p>
            <a:pPr algn="ctr">
              <a:lnSpc>
                <a:spcPct val="100000"/>
              </a:lnSpc>
            </a:pPr>
            <a:endParaRPr b="0" lang="uk-UA" sz="1800" spc="-1" strike="noStrike">
              <a:latin typeface="Arial"/>
            </a:endParaRPr>
          </a:p>
          <a:p>
            <a:pPr algn="ctr">
              <a:lnSpc>
                <a:spcPct val="100000"/>
              </a:lnSpc>
            </a:pPr>
            <a:endParaRPr b="0" lang="uk-UA" sz="1800" spc="-1" strike="noStrike">
              <a:latin typeface="Arial"/>
            </a:endParaRPr>
          </a:p>
          <a:p>
            <a:pPr algn="ctr">
              <a:lnSpc>
                <a:spcPct val="100000"/>
              </a:lnSpc>
            </a:pPr>
            <a:endParaRPr b="0" lang="uk-UA" sz="1800" spc="-1" strike="noStrike">
              <a:latin typeface="Arial"/>
            </a:endParaRPr>
          </a:p>
        </p:txBody>
      </p:sp>
      <p:pic>
        <p:nvPicPr>
          <p:cNvPr id="63" name="Рисунок 32" descr=""/>
          <p:cNvPicPr/>
          <p:nvPr/>
        </p:nvPicPr>
        <p:blipFill>
          <a:blip r:embed="rId2"/>
          <a:stretch/>
        </p:blipFill>
        <p:spPr>
          <a:xfrm>
            <a:off x="216000" y="5904000"/>
            <a:ext cx="2178720" cy="760680"/>
          </a:xfrm>
          <a:prstGeom prst="rect">
            <a:avLst/>
          </a:prstGeom>
          <a:ln>
            <a:noFill/>
          </a:ln>
        </p:spPr>
      </p:pic>
      <p:sp>
        <p:nvSpPr>
          <p:cNvPr id="64" name="CustomShape 3"/>
          <p:cNvSpPr/>
          <p:nvPr/>
        </p:nvSpPr>
        <p:spPr>
          <a:xfrm>
            <a:off x="3452040" y="3436560"/>
            <a:ext cx="7160040" cy="2282040"/>
          </a:xfrm>
          <a:prstGeom prst="rect">
            <a:avLst/>
          </a:prstGeom>
          <a:noFill/>
          <a:ln>
            <a:noFill/>
          </a:ln>
        </p:spPr>
        <p:style>
          <a:lnRef idx="0"/>
          <a:fillRef idx="0"/>
          <a:effectRef idx="0"/>
          <a:fontRef idx="minor"/>
        </p:style>
        <p:txBody>
          <a:bodyPr lIns="90000" rIns="90000" tIns="45000" bIns="45000"/>
          <a:p>
            <a:pPr>
              <a:lnSpc>
                <a:spcPct val="100000"/>
              </a:lnSpc>
            </a:pPr>
            <a:endParaRPr b="0" lang="uk-UA" sz="1800" spc="-1" strike="noStrike">
              <a:latin typeface="Arial"/>
            </a:endParaRPr>
          </a:p>
          <a:p>
            <a:pPr algn="ctr">
              <a:lnSpc>
                <a:spcPct val="100000"/>
              </a:lnSpc>
            </a:pPr>
            <a:endParaRPr b="0" lang="uk-UA" sz="1800" spc="-1" strike="noStrike">
              <a:latin typeface="Arial"/>
            </a:endParaRPr>
          </a:p>
        </p:txBody>
      </p:sp>
      <p:pic>
        <p:nvPicPr>
          <p:cNvPr id="65" name="" descr=""/>
          <p:cNvPicPr/>
          <p:nvPr/>
        </p:nvPicPr>
        <p:blipFill>
          <a:blip r:embed="rId3"/>
          <a:stretch/>
        </p:blipFill>
        <p:spPr>
          <a:xfrm>
            <a:off x="185040" y="144000"/>
            <a:ext cx="1613160" cy="1438200"/>
          </a:xfrm>
          <a:prstGeom prst="rect">
            <a:avLst/>
          </a:prstGeom>
          <a:ln>
            <a:noFill/>
          </a:ln>
        </p:spPr>
      </p:pic>
      <p:sp>
        <p:nvSpPr>
          <p:cNvPr id="66" name="CustomShape 4"/>
          <p:cNvSpPr/>
          <p:nvPr/>
        </p:nvSpPr>
        <p:spPr>
          <a:xfrm>
            <a:off x="3528000" y="702000"/>
            <a:ext cx="6478200" cy="4360680"/>
          </a:xfrm>
          <a:prstGeom prst="rect">
            <a:avLst/>
          </a:prstGeom>
          <a:noFill/>
          <a:ln>
            <a:noFill/>
          </a:ln>
        </p:spPr>
        <p:style>
          <a:lnRef idx="0"/>
          <a:fillRef idx="0"/>
          <a:effectRef idx="0"/>
          <a:fontRef idx="minor"/>
        </p:style>
        <p:txBody>
          <a:bodyPr lIns="90000" rIns="90000" tIns="45000" bIns="45000"/>
          <a:p>
            <a:pPr>
              <a:lnSpc>
                <a:spcPct val="100000"/>
              </a:lnSpc>
            </a:pPr>
            <a:endParaRPr b="0" lang="uk-UA" sz="1800" spc="-1" strike="noStrike">
              <a:latin typeface="Arial"/>
            </a:endParaRPr>
          </a:p>
          <a:p>
            <a:pPr>
              <a:lnSpc>
                <a:spcPct val="100000"/>
              </a:lnSpc>
            </a:pPr>
            <a:endParaRPr b="0" lang="uk-UA" sz="1800" spc="-1" strike="noStrike">
              <a:latin typeface="Arial"/>
            </a:endParaRPr>
          </a:p>
          <a:p>
            <a:pPr>
              <a:lnSpc>
                <a:spcPct val="100000"/>
              </a:lnSpc>
            </a:pPr>
            <a:r>
              <a:rPr b="0" lang="uk-UA" sz="1800" spc="-1" strike="noStrike">
                <a:solidFill>
                  <a:srgbClr val="000000"/>
                </a:solidFill>
                <a:latin typeface="Calibri Light"/>
                <a:ea typeface="DejaVu Sans"/>
              </a:rPr>
              <a:t>Democratic processes</a:t>
            </a:r>
            <a:endParaRPr b="0" lang="uk-UA" sz="1800" spc="-1" strike="noStrike">
              <a:latin typeface="Arial"/>
            </a:endParaRPr>
          </a:p>
          <a:p>
            <a:pPr>
              <a:lnSpc>
                <a:spcPct val="100000"/>
              </a:lnSpc>
            </a:pPr>
            <a:endParaRPr b="0" lang="uk-UA" sz="1800" spc="-1" strike="noStrike">
              <a:latin typeface="Arial"/>
            </a:endParaRPr>
          </a:p>
          <a:p>
            <a:pPr>
              <a:lnSpc>
                <a:spcPct val="100000"/>
              </a:lnSpc>
            </a:pPr>
            <a:endParaRPr b="0" lang="uk-UA" sz="1800" spc="-1" strike="noStrike">
              <a:latin typeface="Arial"/>
            </a:endParaRPr>
          </a:p>
          <a:p>
            <a:pPr>
              <a:lnSpc>
                <a:spcPct val="100000"/>
              </a:lnSpc>
            </a:pPr>
            <a:r>
              <a:rPr b="0" lang="uk-UA" sz="1800" spc="-1" strike="noStrike">
                <a:solidFill>
                  <a:srgbClr val="000000"/>
                </a:solidFill>
                <a:latin typeface="Calibri Light"/>
                <a:ea typeface="DejaVu Sans"/>
              </a:rPr>
              <a:t>Influence on elections</a:t>
            </a:r>
            <a:endParaRPr b="0" lang="uk-UA" sz="1800" spc="-1" strike="noStrike">
              <a:latin typeface="Arial"/>
            </a:endParaRPr>
          </a:p>
          <a:p>
            <a:pPr>
              <a:lnSpc>
                <a:spcPct val="100000"/>
              </a:lnSpc>
            </a:pPr>
            <a:endParaRPr b="0" lang="uk-UA" sz="1800" spc="-1" strike="noStrike">
              <a:latin typeface="Arial"/>
            </a:endParaRPr>
          </a:p>
          <a:p>
            <a:pPr>
              <a:lnSpc>
                <a:spcPct val="100000"/>
              </a:lnSpc>
            </a:pPr>
            <a:endParaRPr b="0" lang="uk-UA" sz="1800" spc="-1" strike="noStrike">
              <a:latin typeface="Arial"/>
            </a:endParaRPr>
          </a:p>
          <a:p>
            <a:pPr>
              <a:lnSpc>
                <a:spcPct val="100000"/>
              </a:lnSpc>
            </a:pPr>
            <a:r>
              <a:rPr b="0" lang="uk-UA" sz="1800" spc="-1" strike="noStrike">
                <a:solidFill>
                  <a:srgbClr val="000000"/>
                </a:solidFill>
                <a:latin typeface="Calibri Light"/>
                <a:ea typeface="DejaVu Sans"/>
              </a:rPr>
              <a:t>Growing polarization</a:t>
            </a:r>
            <a:endParaRPr b="0" lang="uk-UA" sz="1800" spc="-1" strike="noStrike">
              <a:latin typeface="Arial"/>
            </a:endParaRPr>
          </a:p>
          <a:p>
            <a:pPr>
              <a:lnSpc>
                <a:spcPct val="100000"/>
              </a:lnSpc>
            </a:pPr>
            <a:endParaRPr b="0" lang="uk-UA" sz="1800" spc="-1" strike="noStrike">
              <a:latin typeface="Arial"/>
            </a:endParaRPr>
          </a:p>
          <a:p>
            <a:pPr>
              <a:lnSpc>
                <a:spcPct val="100000"/>
              </a:lnSpc>
            </a:pPr>
            <a:endParaRPr b="0" lang="uk-UA" sz="1800" spc="-1" strike="noStrike">
              <a:latin typeface="Arial"/>
            </a:endParaRPr>
          </a:p>
          <a:p>
            <a:pPr>
              <a:lnSpc>
                <a:spcPct val="100000"/>
              </a:lnSpc>
            </a:pPr>
            <a:r>
              <a:rPr b="0" lang="uk-UA" sz="1800" spc="-1" strike="noStrike">
                <a:solidFill>
                  <a:srgbClr val="000000"/>
                </a:solidFill>
                <a:latin typeface="Calibri Light"/>
                <a:ea typeface="DejaVu Sans"/>
              </a:rPr>
              <a:t>‘</a:t>
            </a:r>
            <a:r>
              <a:rPr b="0" lang="uk-UA" sz="1800" spc="-1" strike="noStrike">
                <a:solidFill>
                  <a:srgbClr val="000000"/>
                </a:solidFill>
                <a:latin typeface="Calibri Light"/>
                <a:ea typeface="DejaVu Sans"/>
              </a:rPr>
              <a:t>Neutral’ status</a:t>
            </a:r>
            <a:endParaRPr b="0" lang="uk-UA" sz="1800" spc="-1" strike="noStrike">
              <a:latin typeface="Arial"/>
            </a:endParaRPr>
          </a:p>
          <a:p>
            <a:pPr>
              <a:lnSpc>
                <a:spcPct val="100000"/>
              </a:lnSpc>
            </a:pPr>
            <a:endParaRPr b="0" lang="uk-UA" sz="1800" spc="-1" strike="noStrike">
              <a:latin typeface="Arial"/>
            </a:endParaRPr>
          </a:p>
          <a:p>
            <a:pPr>
              <a:lnSpc>
                <a:spcPct val="100000"/>
              </a:lnSpc>
            </a:pPr>
            <a:r>
              <a:rPr b="0" lang="uk-UA" sz="1800" spc="-1" strike="noStrike">
                <a:solidFill>
                  <a:srgbClr val="000000"/>
                </a:solidFill>
                <a:latin typeface="Calibri Light"/>
                <a:ea typeface="DejaVu Sans"/>
              </a:rPr>
              <a:t>Public or private sector?</a:t>
            </a:r>
            <a:endParaRPr b="0" lang="uk-UA" sz="1800" spc="-1" strike="noStrike">
              <a:latin typeface="Arial"/>
            </a:endParaRPr>
          </a:p>
        </p:txBody>
      </p:sp>
    </p:spTree>
  </p:cSld>
  <mc:AlternateContent>
    <mc:Choice Requires="p14">
      <p:transition spd="slow" p14:dur="2000">
        <p:wedge/>
      </p:transition>
    </mc:Choice>
    <mc:Fallback>
      <p:transition spd="slow">
        <p:wedge/>
      </p:transition>
    </mc:Fallback>
  </mc:AlternateContent>
  <p:timing>
    <p:tnLst>
      <p:par>
        <p:cTn id="9" dur="indefinite" restart="never" nodeType="tmRoot">
          <p:childTnLst>
            <p:seq>
              <p:cTn id="10" dur="indefinite" nodeType="mainSeq"/>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7" name="CustomShape 1"/>
          <p:cNvSpPr/>
          <p:nvPr/>
        </p:nvSpPr>
        <p:spPr>
          <a:xfrm>
            <a:off x="0" y="0"/>
            <a:ext cx="12159000" cy="6855120"/>
          </a:xfrm>
          <a:prstGeom prst="rect">
            <a:avLst/>
          </a:prstGeom>
          <a:blipFill rotWithShape="0">
            <a:blip r:embed="rId1"/>
            <a:stretch>
              <a:fillRect/>
            </a:stretch>
          </a:blipFill>
          <a:ln>
            <a:noFill/>
          </a:ln>
        </p:spPr>
        <p:style>
          <a:lnRef idx="0"/>
          <a:fillRef idx="0"/>
          <a:effectRef idx="0"/>
          <a:fontRef idx="minor"/>
        </p:style>
        <p:txBody>
          <a:bodyPr lIns="90000" rIns="90000" tIns="45000" bIns="45000" anchorCtr="1"/>
          <a:p>
            <a:pPr>
              <a:lnSpc>
                <a:spcPct val="100000"/>
              </a:lnSpc>
            </a:pPr>
            <a:endParaRPr b="0" lang="uk-UA" sz="1800" spc="-1" strike="noStrike">
              <a:latin typeface="Arial"/>
            </a:endParaRPr>
          </a:p>
          <a:p>
            <a:pPr>
              <a:lnSpc>
                <a:spcPct val="100000"/>
              </a:lnSpc>
            </a:pPr>
            <a:endParaRPr b="0" lang="uk-UA" sz="1800" spc="-1" strike="noStrike">
              <a:latin typeface="Arial"/>
            </a:endParaRPr>
          </a:p>
        </p:txBody>
      </p:sp>
      <p:sp>
        <p:nvSpPr>
          <p:cNvPr id="68" name="CustomShape 2"/>
          <p:cNvSpPr/>
          <p:nvPr/>
        </p:nvSpPr>
        <p:spPr>
          <a:xfrm>
            <a:off x="2736000" y="936000"/>
            <a:ext cx="8349840" cy="2661840"/>
          </a:xfrm>
          <a:prstGeom prst="rect">
            <a:avLst/>
          </a:prstGeom>
          <a:noFill/>
          <a:ln>
            <a:noFill/>
          </a:ln>
        </p:spPr>
        <p:style>
          <a:lnRef idx="0"/>
          <a:fillRef idx="0"/>
          <a:effectRef idx="0"/>
          <a:fontRef idx="minor"/>
        </p:style>
        <p:txBody>
          <a:bodyPr lIns="90000" rIns="90000" tIns="45000" bIns="45000" anchor="b"/>
          <a:p>
            <a:pPr algn="ctr">
              <a:lnSpc>
                <a:spcPct val="100000"/>
              </a:lnSpc>
            </a:pPr>
            <a:endParaRPr b="0" lang="uk-UA" sz="1800" spc="-1" strike="noStrike">
              <a:latin typeface="Arial"/>
            </a:endParaRPr>
          </a:p>
          <a:p>
            <a:pPr algn="ctr">
              <a:lnSpc>
                <a:spcPct val="100000"/>
              </a:lnSpc>
            </a:pPr>
            <a:endParaRPr b="0" lang="uk-UA" sz="1800" spc="-1" strike="noStrike">
              <a:latin typeface="Arial"/>
            </a:endParaRPr>
          </a:p>
          <a:p>
            <a:pPr algn="ctr">
              <a:lnSpc>
                <a:spcPct val="100000"/>
              </a:lnSpc>
            </a:pPr>
            <a:endParaRPr b="0" lang="uk-UA" sz="1800" spc="-1" strike="noStrike">
              <a:latin typeface="Arial"/>
            </a:endParaRPr>
          </a:p>
          <a:p>
            <a:pPr algn="ctr">
              <a:lnSpc>
                <a:spcPct val="100000"/>
              </a:lnSpc>
            </a:pPr>
            <a:endParaRPr b="0" lang="uk-UA" sz="1800" spc="-1" strike="noStrike">
              <a:latin typeface="Arial"/>
            </a:endParaRPr>
          </a:p>
          <a:p>
            <a:pPr algn="ctr">
              <a:lnSpc>
                <a:spcPct val="100000"/>
              </a:lnSpc>
            </a:pPr>
            <a:endParaRPr b="0" lang="uk-UA" sz="1800" spc="-1" strike="noStrike">
              <a:latin typeface="Arial"/>
            </a:endParaRPr>
          </a:p>
        </p:txBody>
      </p:sp>
      <p:pic>
        <p:nvPicPr>
          <p:cNvPr id="69" name="Рисунок 32" descr=""/>
          <p:cNvPicPr/>
          <p:nvPr/>
        </p:nvPicPr>
        <p:blipFill>
          <a:blip r:embed="rId2"/>
          <a:stretch/>
        </p:blipFill>
        <p:spPr>
          <a:xfrm>
            <a:off x="216000" y="5904000"/>
            <a:ext cx="2178720" cy="760680"/>
          </a:xfrm>
          <a:prstGeom prst="rect">
            <a:avLst/>
          </a:prstGeom>
          <a:ln>
            <a:noFill/>
          </a:ln>
        </p:spPr>
      </p:pic>
      <p:sp>
        <p:nvSpPr>
          <p:cNvPr id="70" name="CustomShape 3"/>
          <p:cNvSpPr/>
          <p:nvPr/>
        </p:nvSpPr>
        <p:spPr>
          <a:xfrm>
            <a:off x="3452040" y="3436560"/>
            <a:ext cx="7160040" cy="2282040"/>
          </a:xfrm>
          <a:prstGeom prst="rect">
            <a:avLst/>
          </a:prstGeom>
          <a:noFill/>
          <a:ln>
            <a:noFill/>
          </a:ln>
        </p:spPr>
        <p:style>
          <a:lnRef idx="0"/>
          <a:fillRef idx="0"/>
          <a:effectRef idx="0"/>
          <a:fontRef idx="minor"/>
        </p:style>
        <p:txBody>
          <a:bodyPr lIns="90000" rIns="90000" tIns="45000" bIns="45000"/>
          <a:p>
            <a:pPr>
              <a:lnSpc>
                <a:spcPct val="100000"/>
              </a:lnSpc>
            </a:pPr>
            <a:endParaRPr b="0" lang="uk-UA" sz="1800" spc="-1" strike="noStrike">
              <a:latin typeface="Arial"/>
            </a:endParaRPr>
          </a:p>
          <a:p>
            <a:pPr algn="ctr">
              <a:lnSpc>
                <a:spcPct val="100000"/>
              </a:lnSpc>
            </a:pPr>
            <a:endParaRPr b="0" lang="uk-UA" sz="1800" spc="-1" strike="noStrike">
              <a:latin typeface="Arial"/>
            </a:endParaRPr>
          </a:p>
        </p:txBody>
      </p:sp>
      <p:pic>
        <p:nvPicPr>
          <p:cNvPr id="71" name="" descr=""/>
          <p:cNvPicPr/>
          <p:nvPr/>
        </p:nvPicPr>
        <p:blipFill>
          <a:blip r:embed="rId3"/>
          <a:stretch/>
        </p:blipFill>
        <p:spPr>
          <a:xfrm>
            <a:off x="185040" y="144000"/>
            <a:ext cx="1613160" cy="1438200"/>
          </a:xfrm>
          <a:prstGeom prst="rect">
            <a:avLst/>
          </a:prstGeom>
          <a:ln>
            <a:noFill/>
          </a:ln>
        </p:spPr>
      </p:pic>
      <p:sp>
        <p:nvSpPr>
          <p:cNvPr id="72" name="CustomShape 4"/>
          <p:cNvSpPr/>
          <p:nvPr/>
        </p:nvSpPr>
        <p:spPr>
          <a:xfrm>
            <a:off x="3528000" y="576000"/>
            <a:ext cx="3382200" cy="5056560"/>
          </a:xfrm>
          <a:prstGeom prst="rect">
            <a:avLst/>
          </a:prstGeom>
          <a:noFill/>
          <a:ln>
            <a:noFill/>
          </a:ln>
        </p:spPr>
        <p:style>
          <a:lnRef idx="0"/>
          <a:fillRef idx="0"/>
          <a:effectRef idx="0"/>
          <a:fontRef idx="minor"/>
        </p:style>
        <p:txBody>
          <a:bodyPr lIns="90000" rIns="90000" tIns="45000" bIns="45000"/>
          <a:p>
            <a:pPr>
              <a:lnSpc>
                <a:spcPct val="100000"/>
              </a:lnSpc>
            </a:pPr>
            <a:r>
              <a:rPr b="1" lang="uk-UA" sz="2200" spc="-1" strike="noStrike">
                <a:solidFill>
                  <a:srgbClr val="000000"/>
                </a:solidFill>
                <a:latin typeface="Calibri Light"/>
                <a:ea typeface="DejaVu Sans"/>
              </a:rPr>
              <a:t>Platforms and promotion of polarization</a:t>
            </a:r>
            <a:endParaRPr b="0" lang="uk-UA" sz="2200" spc="-1" strike="noStrike">
              <a:latin typeface="Arial"/>
            </a:endParaRPr>
          </a:p>
          <a:p>
            <a:pPr>
              <a:lnSpc>
                <a:spcPct val="100000"/>
              </a:lnSpc>
            </a:pPr>
            <a:endParaRPr b="0" lang="uk-UA" sz="2200" spc="-1" strike="noStrike">
              <a:latin typeface="Arial"/>
            </a:endParaRPr>
          </a:p>
          <a:p>
            <a:pPr>
              <a:lnSpc>
                <a:spcPct val="100000"/>
              </a:lnSpc>
            </a:pPr>
            <a:endParaRPr b="0" lang="uk-UA" sz="2200" spc="-1" strike="noStrike">
              <a:latin typeface="Arial"/>
            </a:endParaRPr>
          </a:p>
          <a:p>
            <a:pPr>
              <a:lnSpc>
                <a:spcPct val="100000"/>
              </a:lnSpc>
            </a:pPr>
            <a:endParaRPr b="0" lang="uk-UA" sz="2200" spc="-1" strike="noStrike">
              <a:latin typeface="Arial"/>
            </a:endParaRPr>
          </a:p>
          <a:p>
            <a:pPr>
              <a:lnSpc>
                <a:spcPct val="100000"/>
              </a:lnSpc>
            </a:pPr>
            <a:endParaRPr b="0" lang="uk-UA" sz="2200" spc="-1" strike="noStrike">
              <a:latin typeface="Arial"/>
            </a:endParaRPr>
          </a:p>
          <a:p>
            <a:pPr>
              <a:lnSpc>
                <a:spcPct val="100000"/>
              </a:lnSpc>
            </a:pPr>
            <a:endParaRPr b="0" lang="uk-UA" sz="2200" spc="-1" strike="noStrike">
              <a:latin typeface="Arial"/>
            </a:endParaRPr>
          </a:p>
          <a:p>
            <a:pPr>
              <a:lnSpc>
                <a:spcPct val="100000"/>
              </a:lnSpc>
            </a:pPr>
            <a:endParaRPr b="0" lang="uk-UA" sz="2200" spc="-1" strike="noStrike">
              <a:latin typeface="Arial"/>
            </a:endParaRPr>
          </a:p>
          <a:p>
            <a:pPr>
              <a:lnSpc>
                <a:spcPct val="100000"/>
              </a:lnSpc>
            </a:pPr>
            <a:endParaRPr b="0" lang="uk-UA" sz="2200" spc="-1" strike="noStrike">
              <a:latin typeface="Arial"/>
            </a:endParaRPr>
          </a:p>
          <a:p>
            <a:pPr>
              <a:lnSpc>
                <a:spcPct val="100000"/>
              </a:lnSpc>
            </a:pPr>
            <a:endParaRPr b="0" lang="uk-UA" sz="2200" spc="-1" strike="noStrike">
              <a:latin typeface="Arial"/>
            </a:endParaRPr>
          </a:p>
          <a:p>
            <a:pPr>
              <a:lnSpc>
                <a:spcPct val="100000"/>
              </a:lnSpc>
            </a:pPr>
            <a:endParaRPr b="0" lang="uk-UA" sz="2200" spc="-1" strike="noStrike">
              <a:latin typeface="Arial"/>
            </a:endParaRPr>
          </a:p>
          <a:p>
            <a:pPr>
              <a:lnSpc>
                <a:spcPct val="100000"/>
              </a:lnSpc>
            </a:pPr>
            <a:endParaRPr b="0" lang="uk-UA" sz="2200" spc="-1" strike="noStrike">
              <a:latin typeface="Arial"/>
            </a:endParaRPr>
          </a:p>
          <a:p>
            <a:pPr>
              <a:lnSpc>
                <a:spcPct val="100000"/>
              </a:lnSpc>
            </a:pPr>
            <a:endParaRPr b="0" lang="uk-UA" sz="2200" spc="-1" strike="noStrike">
              <a:latin typeface="Arial"/>
            </a:endParaRPr>
          </a:p>
          <a:p>
            <a:pPr>
              <a:lnSpc>
                <a:spcPct val="100000"/>
              </a:lnSpc>
            </a:pPr>
            <a:endParaRPr b="0" lang="uk-UA" sz="2200" spc="-1" strike="noStrike">
              <a:latin typeface="Arial"/>
            </a:endParaRPr>
          </a:p>
          <a:p>
            <a:pPr>
              <a:lnSpc>
                <a:spcPct val="100000"/>
              </a:lnSpc>
            </a:pPr>
            <a:endParaRPr b="0" lang="uk-UA" sz="2200" spc="-1" strike="noStrike">
              <a:latin typeface="Arial"/>
            </a:endParaRPr>
          </a:p>
        </p:txBody>
      </p:sp>
      <p:sp>
        <p:nvSpPr>
          <p:cNvPr id="73" name="CustomShape 5"/>
          <p:cNvSpPr/>
          <p:nvPr/>
        </p:nvSpPr>
        <p:spPr>
          <a:xfrm>
            <a:off x="3528000" y="664560"/>
            <a:ext cx="6478200" cy="4722120"/>
          </a:xfrm>
          <a:prstGeom prst="rect">
            <a:avLst/>
          </a:prstGeom>
          <a:noFill/>
          <a:ln>
            <a:noFill/>
          </a:ln>
        </p:spPr>
        <p:style>
          <a:lnRef idx="0"/>
          <a:fillRef idx="0"/>
          <a:effectRef idx="0"/>
          <a:fontRef idx="minor"/>
        </p:style>
        <p:txBody>
          <a:bodyPr lIns="90000" rIns="90000" tIns="45000" bIns="45000"/>
          <a:p>
            <a:pPr>
              <a:lnSpc>
                <a:spcPct val="100000"/>
              </a:lnSpc>
            </a:pPr>
            <a:endParaRPr b="0" lang="uk-UA" sz="1800" spc="-1" strike="noStrike">
              <a:latin typeface="Arial"/>
            </a:endParaRPr>
          </a:p>
          <a:p>
            <a:pPr>
              <a:lnSpc>
                <a:spcPct val="100000"/>
              </a:lnSpc>
            </a:pPr>
            <a:endParaRPr b="0" lang="uk-UA" sz="1800" spc="-1" strike="noStrike">
              <a:latin typeface="Arial"/>
            </a:endParaRPr>
          </a:p>
          <a:p>
            <a:pPr>
              <a:lnSpc>
                <a:spcPct val="100000"/>
              </a:lnSpc>
            </a:pPr>
            <a:endParaRPr b="0" lang="uk-UA" sz="1800" spc="-1" strike="noStrike">
              <a:latin typeface="Arial"/>
            </a:endParaRPr>
          </a:p>
          <a:p>
            <a:pPr>
              <a:lnSpc>
                <a:spcPct val="100000"/>
              </a:lnSpc>
            </a:pPr>
            <a:endParaRPr b="0" lang="uk-UA" sz="1800" spc="-1" strike="noStrike">
              <a:latin typeface="Arial"/>
            </a:endParaRPr>
          </a:p>
          <a:p>
            <a:pPr>
              <a:lnSpc>
                <a:spcPct val="100000"/>
              </a:lnSpc>
            </a:pPr>
            <a:r>
              <a:rPr b="0" lang="uk-UA" sz="1800" spc="-1" strike="noStrike">
                <a:solidFill>
                  <a:srgbClr val="000000"/>
                </a:solidFill>
                <a:latin typeface="Calibri Light"/>
                <a:ea typeface="DejaVu Sans"/>
              </a:rPr>
              <a:t>‘</a:t>
            </a:r>
            <a:r>
              <a:rPr b="0" lang="uk-UA" sz="1800" spc="-1" strike="noStrike">
                <a:solidFill>
                  <a:srgbClr val="000000"/>
                </a:solidFill>
                <a:latin typeface="Calibri Light"/>
                <a:ea typeface="DejaVu Sans"/>
              </a:rPr>
              <a:t>Competitive’ struggle</a:t>
            </a:r>
            <a:endParaRPr b="0" lang="uk-UA" sz="1800" spc="-1" strike="noStrike">
              <a:latin typeface="Arial"/>
            </a:endParaRPr>
          </a:p>
          <a:p>
            <a:pPr>
              <a:lnSpc>
                <a:spcPct val="100000"/>
              </a:lnSpc>
            </a:pPr>
            <a:endParaRPr b="0" lang="uk-UA" sz="1800" spc="-1" strike="noStrike">
              <a:latin typeface="Arial"/>
            </a:endParaRPr>
          </a:p>
          <a:p>
            <a:pPr>
              <a:lnSpc>
                <a:spcPct val="100000"/>
              </a:lnSpc>
            </a:pPr>
            <a:r>
              <a:rPr b="0" lang="uk-UA" sz="1800" spc="-1" strike="noStrike">
                <a:solidFill>
                  <a:srgbClr val="000000"/>
                </a:solidFill>
                <a:latin typeface="Calibri Light"/>
                <a:ea typeface="DejaVu Sans"/>
              </a:rPr>
              <a:t>Replacement of news portals</a:t>
            </a:r>
            <a:endParaRPr b="0" lang="uk-UA" sz="1800" spc="-1" strike="noStrike">
              <a:latin typeface="Arial"/>
            </a:endParaRPr>
          </a:p>
          <a:p>
            <a:pPr>
              <a:lnSpc>
                <a:spcPct val="100000"/>
              </a:lnSpc>
            </a:pPr>
            <a:endParaRPr b="0" lang="uk-UA" sz="1800" spc="-1" strike="noStrike">
              <a:latin typeface="Arial"/>
            </a:endParaRPr>
          </a:p>
          <a:p>
            <a:pPr>
              <a:lnSpc>
                <a:spcPct val="100000"/>
              </a:lnSpc>
            </a:pPr>
            <a:r>
              <a:rPr b="0" lang="uk-UA" sz="1800" spc="-1" strike="noStrike">
                <a:solidFill>
                  <a:srgbClr val="000000"/>
                </a:solidFill>
                <a:latin typeface="Calibri Light"/>
                <a:ea typeface="DejaVu Sans"/>
              </a:rPr>
              <a:t>Funnel of hatred</a:t>
            </a:r>
            <a:endParaRPr b="0" lang="uk-UA" sz="1800" spc="-1" strike="noStrike">
              <a:latin typeface="Arial"/>
            </a:endParaRPr>
          </a:p>
          <a:p>
            <a:pPr>
              <a:lnSpc>
                <a:spcPct val="100000"/>
              </a:lnSpc>
            </a:pPr>
            <a:endParaRPr b="0" lang="uk-UA" sz="1800" spc="-1" strike="noStrike">
              <a:latin typeface="Arial"/>
            </a:endParaRPr>
          </a:p>
          <a:p>
            <a:pPr>
              <a:lnSpc>
                <a:spcPct val="100000"/>
              </a:lnSpc>
            </a:pPr>
            <a:r>
              <a:rPr b="0" lang="uk-UA" sz="1800" spc="-1" strike="noStrike">
                <a:solidFill>
                  <a:srgbClr val="000000"/>
                </a:solidFill>
                <a:latin typeface="Calibri Light"/>
                <a:ea typeface="DejaVu Sans"/>
              </a:rPr>
              <a:t>Responsibility for content</a:t>
            </a:r>
            <a:endParaRPr b="0" lang="uk-UA" sz="1800" spc="-1" strike="noStrike">
              <a:latin typeface="Arial"/>
            </a:endParaRPr>
          </a:p>
          <a:p>
            <a:pPr>
              <a:lnSpc>
                <a:spcPct val="100000"/>
              </a:lnSpc>
            </a:pPr>
            <a:endParaRPr b="0" lang="uk-UA" sz="1800" spc="-1" strike="noStrike">
              <a:latin typeface="Arial"/>
            </a:endParaRPr>
          </a:p>
          <a:p>
            <a:pPr>
              <a:lnSpc>
                <a:spcPct val="100000"/>
              </a:lnSpc>
            </a:pPr>
            <a:r>
              <a:rPr b="0" lang="uk-UA" sz="1800" spc="-1" strike="noStrike">
                <a:solidFill>
                  <a:srgbClr val="000000"/>
                </a:solidFill>
                <a:latin typeface="Calibri Light"/>
                <a:ea typeface="DejaVu Sans"/>
              </a:rPr>
              <a:t>Eg: The case of Facebook in Myanmar</a:t>
            </a:r>
            <a:endParaRPr b="0" lang="uk-UA" sz="1800" spc="-1" strike="noStrike">
              <a:latin typeface="Arial"/>
            </a:endParaRPr>
          </a:p>
          <a:p>
            <a:pPr>
              <a:lnSpc>
                <a:spcPct val="100000"/>
              </a:lnSpc>
            </a:pPr>
            <a:r>
              <a:rPr b="0" lang="uk-UA" sz="1800" spc="-1" strike="noStrike">
                <a:solidFill>
                  <a:srgbClr val="000000"/>
                </a:solidFill>
                <a:latin typeface="Calibri Light"/>
                <a:ea typeface="DejaVu Sans"/>
              </a:rPr>
              <a:t> </a:t>
            </a:r>
            <a:endParaRPr b="0" lang="uk-UA" sz="1800" spc="-1" strike="noStrike">
              <a:latin typeface="Arial"/>
            </a:endParaRPr>
          </a:p>
        </p:txBody>
      </p:sp>
    </p:spTree>
  </p:cSld>
  <mc:AlternateContent>
    <mc:Choice Requires="p14">
      <p:transition spd="slow" p14:dur="2000">
        <p:wedge/>
      </p:transition>
    </mc:Choice>
    <mc:Fallback>
      <p:transition spd="slow">
        <p:wedge/>
      </p:transition>
    </mc:Fallback>
  </mc:AlternateContent>
  <p:timing>
    <p:tnLst>
      <p:par>
        <p:cTn id="11" dur="indefinite" restart="never" nodeType="tmRoot">
          <p:childTnLst>
            <p:seq>
              <p:cTn id="12" dur="indefinite" nodeType="mainSeq"/>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74" name="Рисунок 30" descr=""/>
          <p:cNvPicPr/>
          <p:nvPr/>
        </p:nvPicPr>
        <p:blipFill>
          <a:blip r:embed="rId1"/>
          <a:stretch/>
        </p:blipFill>
        <p:spPr>
          <a:xfrm>
            <a:off x="0" y="0"/>
            <a:ext cx="12159000" cy="6855120"/>
          </a:xfrm>
          <a:prstGeom prst="rect">
            <a:avLst/>
          </a:prstGeom>
          <a:ln>
            <a:noFill/>
          </a:ln>
        </p:spPr>
      </p:pic>
      <p:sp>
        <p:nvSpPr>
          <p:cNvPr id="75" name="CustomShape 1"/>
          <p:cNvSpPr/>
          <p:nvPr/>
        </p:nvSpPr>
        <p:spPr>
          <a:xfrm>
            <a:off x="2736000" y="936000"/>
            <a:ext cx="8349840" cy="2661840"/>
          </a:xfrm>
          <a:prstGeom prst="rect">
            <a:avLst/>
          </a:prstGeom>
          <a:noFill/>
          <a:ln>
            <a:noFill/>
          </a:ln>
        </p:spPr>
        <p:style>
          <a:lnRef idx="0"/>
          <a:fillRef idx="0"/>
          <a:effectRef idx="0"/>
          <a:fontRef idx="minor"/>
        </p:style>
        <p:txBody>
          <a:bodyPr lIns="90000" rIns="90000" tIns="45000" bIns="45000" anchor="b"/>
          <a:p>
            <a:pPr algn="ctr">
              <a:lnSpc>
                <a:spcPct val="100000"/>
              </a:lnSpc>
            </a:pPr>
            <a:endParaRPr b="0" lang="uk-UA" sz="1800" spc="-1" strike="noStrike">
              <a:latin typeface="Arial"/>
            </a:endParaRPr>
          </a:p>
          <a:p>
            <a:pPr algn="ctr">
              <a:lnSpc>
                <a:spcPct val="100000"/>
              </a:lnSpc>
            </a:pPr>
            <a:endParaRPr b="0" lang="uk-UA" sz="1800" spc="-1" strike="noStrike">
              <a:latin typeface="Arial"/>
            </a:endParaRPr>
          </a:p>
          <a:p>
            <a:pPr algn="ctr">
              <a:lnSpc>
                <a:spcPct val="100000"/>
              </a:lnSpc>
            </a:pPr>
            <a:endParaRPr b="0" lang="uk-UA" sz="1800" spc="-1" strike="noStrike">
              <a:latin typeface="Arial"/>
            </a:endParaRPr>
          </a:p>
          <a:p>
            <a:pPr algn="ctr">
              <a:lnSpc>
                <a:spcPct val="100000"/>
              </a:lnSpc>
            </a:pPr>
            <a:endParaRPr b="0" lang="uk-UA" sz="1800" spc="-1" strike="noStrike">
              <a:latin typeface="Arial"/>
            </a:endParaRPr>
          </a:p>
          <a:p>
            <a:pPr algn="ctr">
              <a:lnSpc>
                <a:spcPct val="100000"/>
              </a:lnSpc>
            </a:pPr>
            <a:endParaRPr b="0" lang="uk-UA" sz="1800" spc="-1" strike="noStrike">
              <a:latin typeface="Arial"/>
            </a:endParaRPr>
          </a:p>
        </p:txBody>
      </p:sp>
      <p:pic>
        <p:nvPicPr>
          <p:cNvPr id="76" name="Рисунок 32" descr=""/>
          <p:cNvPicPr/>
          <p:nvPr/>
        </p:nvPicPr>
        <p:blipFill>
          <a:blip r:embed="rId2"/>
          <a:stretch/>
        </p:blipFill>
        <p:spPr>
          <a:xfrm>
            <a:off x="216000" y="5904000"/>
            <a:ext cx="2178720" cy="760680"/>
          </a:xfrm>
          <a:prstGeom prst="rect">
            <a:avLst/>
          </a:prstGeom>
          <a:ln>
            <a:noFill/>
          </a:ln>
        </p:spPr>
      </p:pic>
      <p:sp>
        <p:nvSpPr>
          <p:cNvPr id="77" name="CustomShape 2"/>
          <p:cNvSpPr/>
          <p:nvPr/>
        </p:nvSpPr>
        <p:spPr>
          <a:xfrm>
            <a:off x="3452040" y="3436560"/>
            <a:ext cx="7160040" cy="2282040"/>
          </a:xfrm>
          <a:prstGeom prst="rect">
            <a:avLst/>
          </a:prstGeom>
          <a:noFill/>
          <a:ln>
            <a:noFill/>
          </a:ln>
        </p:spPr>
        <p:style>
          <a:lnRef idx="0"/>
          <a:fillRef idx="0"/>
          <a:effectRef idx="0"/>
          <a:fontRef idx="minor"/>
        </p:style>
        <p:txBody>
          <a:bodyPr lIns="90000" rIns="90000" tIns="45000" bIns="45000"/>
          <a:p>
            <a:pPr>
              <a:lnSpc>
                <a:spcPct val="100000"/>
              </a:lnSpc>
            </a:pPr>
            <a:endParaRPr b="0" lang="uk-UA" sz="1800" spc="-1" strike="noStrike">
              <a:latin typeface="Arial"/>
            </a:endParaRPr>
          </a:p>
          <a:p>
            <a:pPr algn="ctr">
              <a:lnSpc>
                <a:spcPct val="100000"/>
              </a:lnSpc>
            </a:pPr>
            <a:endParaRPr b="0" lang="uk-UA" sz="1800" spc="-1" strike="noStrike">
              <a:latin typeface="Arial"/>
            </a:endParaRPr>
          </a:p>
        </p:txBody>
      </p:sp>
      <p:pic>
        <p:nvPicPr>
          <p:cNvPr id="78" name="" descr=""/>
          <p:cNvPicPr/>
          <p:nvPr/>
        </p:nvPicPr>
        <p:blipFill>
          <a:blip r:embed="rId3"/>
          <a:stretch/>
        </p:blipFill>
        <p:spPr>
          <a:xfrm>
            <a:off x="185040" y="144000"/>
            <a:ext cx="1613160" cy="1438200"/>
          </a:xfrm>
          <a:prstGeom prst="rect">
            <a:avLst/>
          </a:prstGeom>
          <a:ln>
            <a:noFill/>
          </a:ln>
        </p:spPr>
      </p:pic>
      <p:sp>
        <p:nvSpPr>
          <p:cNvPr id="79" name="CustomShape 3"/>
          <p:cNvSpPr/>
          <p:nvPr/>
        </p:nvSpPr>
        <p:spPr>
          <a:xfrm>
            <a:off x="3528000" y="603720"/>
            <a:ext cx="6478200" cy="4722120"/>
          </a:xfrm>
          <a:prstGeom prst="rect">
            <a:avLst/>
          </a:prstGeom>
          <a:noFill/>
          <a:ln>
            <a:noFill/>
          </a:ln>
        </p:spPr>
        <p:style>
          <a:lnRef idx="0"/>
          <a:fillRef idx="0"/>
          <a:effectRef idx="0"/>
          <a:fontRef idx="minor"/>
        </p:style>
        <p:txBody>
          <a:bodyPr lIns="90000" rIns="90000" tIns="45000" bIns="45000"/>
          <a:p>
            <a:pPr>
              <a:lnSpc>
                <a:spcPct val="100000"/>
              </a:lnSpc>
            </a:pPr>
            <a:r>
              <a:rPr b="1" lang="uk-UA" sz="2200" spc="-1" strike="noStrike">
                <a:solidFill>
                  <a:srgbClr val="000000"/>
                </a:solidFill>
                <a:latin typeface="Calibri Light"/>
                <a:ea typeface="DejaVu Sans"/>
              </a:rPr>
              <a:t>Algorithms in the activity of digital platforms</a:t>
            </a:r>
            <a:endParaRPr b="0" lang="uk-UA" sz="2200" spc="-1" strike="noStrike">
              <a:latin typeface="Arial"/>
            </a:endParaRPr>
          </a:p>
          <a:p>
            <a:pPr>
              <a:lnSpc>
                <a:spcPct val="100000"/>
              </a:lnSpc>
            </a:pPr>
            <a:endParaRPr b="0" lang="uk-UA" sz="2200" spc="-1" strike="noStrike">
              <a:latin typeface="Arial"/>
            </a:endParaRPr>
          </a:p>
          <a:p>
            <a:pPr>
              <a:lnSpc>
                <a:spcPct val="100000"/>
              </a:lnSpc>
            </a:pPr>
            <a:r>
              <a:rPr b="0" lang="uk-UA" sz="1800" spc="-1" strike="noStrike">
                <a:solidFill>
                  <a:srgbClr val="000000"/>
                </a:solidFill>
                <a:latin typeface="Calibri Light"/>
                <a:ea typeface="DejaVu Sans"/>
              </a:rPr>
              <a:t>Maximum involvement in spending time on a digital platform</a:t>
            </a:r>
            <a:endParaRPr b="0" lang="uk-UA" sz="1800" spc="-1" strike="noStrike">
              <a:latin typeface="Arial"/>
            </a:endParaRPr>
          </a:p>
          <a:p>
            <a:pPr>
              <a:lnSpc>
                <a:spcPct val="100000"/>
              </a:lnSpc>
            </a:pPr>
            <a:endParaRPr b="0" lang="uk-UA" sz="1800" spc="-1" strike="noStrike">
              <a:latin typeface="Arial"/>
            </a:endParaRPr>
          </a:p>
          <a:p>
            <a:pPr>
              <a:lnSpc>
                <a:spcPct val="100000"/>
              </a:lnSpc>
            </a:pPr>
            <a:r>
              <a:rPr b="0" lang="uk-UA" sz="1800" spc="-1" strike="noStrike">
                <a:solidFill>
                  <a:srgbClr val="000000"/>
                </a:solidFill>
                <a:latin typeface="Calibri Light"/>
                <a:ea typeface="DejaVu Sans"/>
              </a:rPr>
              <a:t>‘</a:t>
            </a:r>
            <a:r>
              <a:rPr b="0" lang="uk-UA" sz="1800" spc="-1" strike="noStrike">
                <a:solidFill>
                  <a:srgbClr val="000000"/>
                </a:solidFill>
                <a:latin typeface="Calibri Light"/>
                <a:ea typeface="DejaVu Sans"/>
              </a:rPr>
              <a:t>Hate’ cliques</a:t>
            </a:r>
            <a:endParaRPr b="0" lang="uk-UA" sz="1800" spc="-1" strike="noStrike">
              <a:latin typeface="Arial"/>
            </a:endParaRPr>
          </a:p>
          <a:p>
            <a:pPr>
              <a:lnSpc>
                <a:spcPct val="100000"/>
              </a:lnSpc>
            </a:pPr>
            <a:endParaRPr b="0" lang="uk-UA" sz="1800" spc="-1" strike="noStrike">
              <a:latin typeface="Arial"/>
            </a:endParaRPr>
          </a:p>
          <a:p>
            <a:pPr>
              <a:lnSpc>
                <a:spcPct val="100000"/>
              </a:lnSpc>
            </a:pPr>
            <a:r>
              <a:rPr b="0" lang="uk-UA" sz="1800" spc="-1" strike="noStrike">
                <a:solidFill>
                  <a:srgbClr val="000000"/>
                </a:solidFill>
                <a:latin typeface="Calibri Light"/>
                <a:ea typeface="DejaVu Sans"/>
              </a:rPr>
              <a:t>Forming a feed for product promotion or data collection</a:t>
            </a:r>
            <a:endParaRPr b="0" lang="uk-UA" sz="1800" spc="-1" strike="noStrike">
              <a:latin typeface="Arial"/>
            </a:endParaRPr>
          </a:p>
          <a:p>
            <a:pPr>
              <a:lnSpc>
                <a:spcPct val="100000"/>
              </a:lnSpc>
            </a:pPr>
            <a:endParaRPr b="0" lang="uk-UA" sz="1800" spc="-1" strike="noStrike">
              <a:latin typeface="Arial"/>
            </a:endParaRPr>
          </a:p>
          <a:p>
            <a:pPr>
              <a:lnSpc>
                <a:spcPct val="100000"/>
              </a:lnSpc>
            </a:pPr>
            <a:r>
              <a:rPr b="0" lang="uk-UA" sz="1800" spc="-1" strike="noStrike">
                <a:solidFill>
                  <a:srgbClr val="000000"/>
                </a:solidFill>
                <a:latin typeface="Calibri Light"/>
                <a:ea typeface="DejaVu Sans"/>
              </a:rPr>
              <a:t>Kind of like increasing the choices you have</a:t>
            </a:r>
            <a:endParaRPr b="0" lang="uk-UA" sz="1800" spc="-1" strike="noStrike">
              <a:latin typeface="Arial"/>
            </a:endParaRPr>
          </a:p>
          <a:p>
            <a:pPr>
              <a:lnSpc>
                <a:spcPct val="100000"/>
              </a:lnSpc>
            </a:pPr>
            <a:endParaRPr b="0" lang="uk-UA" sz="1800" spc="-1" strike="noStrike">
              <a:latin typeface="Arial"/>
            </a:endParaRPr>
          </a:p>
          <a:p>
            <a:pPr>
              <a:lnSpc>
                <a:spcPct val="100000"/>
              </a:lnSpc>
            </a:pPr>
            <a:r>
              <a:rPr b="0" lang="uk-UA" sz="1800" spc="-1" strike="noStrike">
                <a:solidFill>
                  <a:srgbClr val="000000"/>
                </a:solidFill>
                <a:latin typeface="Calibri Light"/>
                <a:ea typeface="DejaVu Sans"/>
              </a:rPr>
              <a:t>Shaping reality</a:t>
            </a:r>
            <a:endParaRPr b="0" lang="uk-UA" sz="1800" spc="-1" strike="noStrike">
              <a:latin typeface="Arial"/>
            </a:endParaRPr>
          </a:p>
          <a:p>
            <a:pPr>
              <a:lnSpc>
                <a:spcPct val="100000"/>
              </a:lnSpc>
            </a:pPr>
            <a:endParaRPr b="0" lang="uk-UA" sz="1800" spc="-1" strike="noStrike">
              <a:latin typeface="Arial"/>
            </a:endParaRPr>
          </a:p>
          <a:p>
            <a:pPr>
              <a:lnSpc>
                <a:spcPct val="100000"/>
              </a:lnSpc>
            </a:pPr>
            <a:r>
              <a:rPr b="0" lang="uk-UA" sz="1800" spc="-1" strike="noStrike">
                <a:solidFill>
                  <a:srgbClr val="000000"/>
                </a:solidFill>
                <a:latin typeface="Calibri Light"/>
                <a:ea typeface="DejaVu Sans"/>
              </a:rPr>
              <a:t>Commercial interests </a:t>
            </a:r>
            <a:endParaRPr b="0" lang="uk-UA" sz="1800" spc="-1" strike="noStrike">
              <a:latin typeface="Arial"/>
            </a:endParaRPr>
          </a:p>
          <a:p>
            <a:pPr>
              <a:lnSpc>
                <a:spcPct val="100000"/>
              </a:lnSpc>
            </a:pPr>
            <a:endParaRPr b="0" lang="uk-UA" sz="1800" spc="-1" strike="noStrike">
              <a:latin typeface="Arial"/>
            </a:endParaRPr>
          </a:p>
          <a:p>
            <a:pPr>
              <a:lnSpc>
                <a:spcPct val="100000"/>
              </a:lnSpc>
            </a:pPr>
            <a:r>
              <a:rPr b="0" lang="uk-UA" sz="1800" spc="-1" strike="noStrike">
                <a:solidFill>
                  <a:srgbClr val="000000"/>
                </a:solidFill>
                <a:latin typeface="Calibri Light"/>
                <a:ea typeface="DejaVu Sans"/>
              </a:rPr>
              <a:t> </a:t>
            </a:r>
            <a:endParaRPr b="0" lang="uk-UA" sz="1800" spc="-1" strike="noStrike">
              <a:latin typeface="Arial"/>
            </a:endParaRPr>
          </a:p>
        </p:txBody>
      </p:sp>
    </p:spTree>
  </p:cSld>
  <mc:AlternateContent>
    <mc:Choice Requires="p14">
      <p:transition spd="slow" p14:dur="2000">
        <p:wedge/>
      </p:transition>
    </mc:Choice>
    <mc:Fallback>
      <p:transition spd="slow">
        <p:wedge/>
      </p:transition>
    </mc:Fallback>
  </mc:AlternateContent>
  <p:timing>
    <p:tnLst>
      <p:par>
        <p:cTn id="13" dur="indefinite" restart="never" nodeType="tmRoot">
          <p:childTnLst>
            <p:seq>
              <p:cTn id="14" dur="indefinite" nodeType="mainSeq"/>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80" name="Рисунок 30" descr=""/>
          <p:cNvPicPr/>
          <p:nvPr/>
        </p:nvPicPr>
        <p:blipFill>
          <a:blip r:embed="rId1"/>
          <a:stretch/>
        </p:blipFill>
        <p:spPr>
          <a:xfrm>
            <a:off x="0" y="0"/>
            <a:ext cx="12159000" cy="6855120"/>
          </a:xfrm>
          <a:prstGeom prst="rect">
            <a:avLst/>
          </a:prstGeom>
          <a:ln>
            <a:noFill/>
          </a:ln>
        </p:spPr>
      </p:pic>
      <p:sp>
        <p:nvSpPr>
          <p:cNvPr id="81" name="CustomShape 1"/>
          <p:cNvSpPr/>
          <p:nvPr/>
        </p:nvSpPr>
        <p:spPr>
          <a:xfrm>
            <a:off x="2736000" y="936000"/>
            <a:ext cx="8349840" cy="2661840"/>
          </a:xfrm>
          <a:prstGeom prst="rect">
            <a:avLst/>
          </a:prstGeom>
          <a:noFill/>
          <a:ln>
            <a:noFill/>
          </a:ln>
        </p:spPr>
        <p:style>
          <a:lnRef idx="0"/>
          <a:fillRef idx="0"/>
          <a:effectRef idx="0"/>
          <a:fontRef idx="minor"/>
        </p:style>
        <p:txBody>
          <a:bodyPr lIns="90000" rIns="90000" tIns="45000" bIns="45000" anchor="b"/>
          <a:p>
            <a:pPr algn="ctr">
              <a:lnSpc>
                <a:spcPct val="100000"/>
              </a:lnSpc>
            </a:pPr>
            <a:endParaRPr b="0" lang="uk-UA" sz="1800" spc="-1" strike="noStrike">
              <a:latin typeface="Arial"/>
            </a:endParaRPr>
          </a:p>
          <a:p>
            <a:pPr algn="ctr">
              <a:lnSpc>
                <a:spcPct val="100000"/>
              </a:lnSpc>
            </a:pPr>
            <a:endParaRPr b="0" lang="uk-UA" sz="1800" spc="-1" strike="noStrike">
              <a:latin typeface="Arial"/>
            </a:endParaRPr>
          </a:p>
          <a:p>
            <a:pPr algn="ctr">
              <a:lnSpc>
                <a:spcPct val="100000"/>
              </a:lnSpc>
            </a:pPr>
            <a:endParaRPr b="0" lang="uk-UA" sz="1800" spc="-1" strike="noStrike">
              <a:latin typeface="Arial"/>
            </a:endParaRPr>
          </a:p>
          <a:p>
            <a:pPr algn="ctr">
              <a:lnSpc>
                <a:spcPct val="100000"/>
              </a:lnSpc>
            </a:pPr>
            <a:endParaRPr b="0" lang="uk-UA" sz="1800" spc="-1" strike="noStrike">
              <a:latin typeface="Arial"/>
            </a:endParaRPr>
          </a:p>
          <a:p>
            <a:pPr algn="ctr">
              <a:lnSpc>
                <a:spcPct val="100000"/>
              </a:lnSpc>
            </a:pPr>
            <a:endParaRPr b="0" lang="uk-UA" sz="1800" spc="-1" strike="noStrike">
              <a:latin typeface="Arial"/>
            </a:endParaRPr>
          </a:p>
        </p:txBody>
      </p:sp>
      <p:pic>
        <p:nvPicPr>
          <p:cNvPr id="82" name="Рисунок 32" descr=""/>
          <p:cNvPicPr/>
          <p:nvPr/>
        </p:nvPicPr>
        <p:blipFill>
          <a:blip r:embed="rId2"/>
          <a:stretch/>
        </p:blipFill>
        <p:spPr>
          <a:xfrm>
            <a:off x="216000" y="5904000"/>
            <a:ext cx="2178720" cy="760680"/>
          </a:xfrm>
          <a:prstGeom prst="rect">
            <a:avLst/>
          </a:prstGeom>
          <a:ln>
            <a:noFill/>
          </a:ln>
        </p:spPr>
      </p:pic>
      <p:sp>
        <p:nvSpPr>
          <p:cNvPr id="83" name="CustomShape 2"/>
          <p:cNvSpPr/>
          <p:nvPr/>
        </p:nvSpPr>
        <p:spPr>
          <a:xfrm>
            <a:off x="3452040" y="3436560"/>
            <a:ext cx="7160040" cy="2282040"/>
          </a:xfrm>
          <a:prstGeom prst="rect">
            <a:avLst/>
          </a:prstGeom>
          <a:noFill/>
          <a:ln>
            <a:noFill/>
          </a:ln>
        </p:spPr>
        <p:style>
          <a:lnRef idx="0"/>
          <a:fillRef idx="0"/>
          <a:effectRef idx="0"/>
          <a:fontRef idx="minor"/>
        </p:style>
        <p:txBody>
          <a:bodyPr lIns="90000" rIns="90000" tIns="45000" bIns="45000"/>
          <a:p>
            <a:pPr>
              <a:lnSpc>
                <a:spcPct val="100000"/>
              </a:lnSpc>
            </a:pPr>
            <a:endParaRPr b="0" lang="uk-UA" sz="1800" spc="-1" strike="noStrike">
              <a:latin typeface="Arial"/>
            </a:endParaRPr>
          </a:p>
          <a:p>
            <a:pPr algn="ctr">
              <a:lnSpc>
                <a:spcPct val="100000"/>
              </a:lnSpc>
            </a:pPr>
            <a:endParaRPr b="0" lang="uk-UA" sz="1800" spc="-1" strike="noStrike">
              <a:latin typeface="Arial"/>
            </a:endParaRPr>
          </a:p>
        </p:txBody>
      </p:sp>
      <p:pic>
        <p:nvPicPr>
          <p:cNvPr id="84" name="" descr=""/>
          <p:cNvPicPr/>
          <p:nvPr/>
        </p:nvPicPr>
        <p:blipFill>
          <a:blip r:embed="rId3"/>
          <a:stretch/>
        </p:blipFill>
        <p:spPr>
          <a:xfrm>
            <a:off x="185040" y="144000"/>
            <a:ext cx="1613160" cy="1438200"/>
          </a:xfrm>
          <a:prstGeom prst="rect">
            <a:avLst/>
          </a:prstGeom>
          <a:ln>
            <a:noFill/>
          </a:ln>
        </p:spPr>
      </p:pic>
      <p:sp>
        <p:nvSpPr>
          <p:cNvPr id="85" name="CustomShape 3"/>
          <p:cNvSpPr/>
          <p:nvPr/>
        </p:nvSpPr>
        <p:spPr>
          <a:xfrm>
            <a:off x="3528000" y="603720"/>
            <a:ext cx="6478200" cy="4903200"/>
          </a:xfrm>
          <a:prstGeom prst="rect">
            <a:avLst/>
          </a:prstGeom>
          <a:noFill/>
          <a:ln>
            <a:noFill/>
          </a:ln>
        </p:spPr>
        <p:style>
          <a:lnRef idx="0"/>
          <a:fillRef idx="0"/>
          <a:effectRef idx="0"/>
          <a:fontRef idx="minor"/>
        </p:style>
        <p:txBody>
          <a:bodyPr lIns="90000" rIns="90000" tIns="45000" bIns="45000"/>
          <a:p>
            <a:pPr>
              <a:lnSpc>
                <a:spcPct val="100000"/>
              </a:lnSpc>
            </a:pPr>
            <a:r>
              <a:rPr b="1" lang="uk-UA" sz="2200" spc="-1" strike="noStrike">
                <a:solidFill>
                  <a:srgbClr val="000000"/>
                </a:solidFill>
                <a:latin typeface="Calibri Light"/>
                <a:ea typeface="DejaVu Sans"/>
              </a:rPr>
              <a:t>Curation algorithm in social media</a:t>
            </a:r>
            <a:endParaRPr b="0" lang="uk-UA" sz="2200" spc="-1" strike="noStrike">
              <a:latin typeface="Arial"/>
            </a:endParaRPr>
          </a:p>
          <a:p>
            <a:pPr>
              <a:lnSpc>
                <a:spcPct val="100000"/>
              </a:lnSpc>
            </a:pPr>
            <a:endParaRPr b="0" lang="uk-UA" sz="2200" spc="-1" strike="noStrike">
              <a:latin typeface="Arial"/>
            </a:endParaRPr>
          </a:p>
          <a:p>
            <a:pPr>
              <a:lnSpc>
                <a:spcPct val="100000"/>
              </a:lnSpc>
            </a:pPr>
            <a:endParaRPr b="0" lang="uk-UA" sz="2200" spc="-1" strike="noStrike">
              <a:latin typeface="Arial"/>
            </a:endParaRPr>
          </a:p>
          <a:p>
            <a:pPr>
              <a:lnSpc>
                <a:spcPct val="100000"/>
              </a:lnSpc>
            </a:pPr>
            <a:r>
              <a:rPr b="0" lang="uk-UA" sz="1800" spc="-1" strike="noStrike">
                <a:solidFill>
                  <a:srgbClr val="000000"/>
                </a:solidFill>
                <a:latin typeface="Calibri Light"/>
                <a:ea typeface="DejaVu Sans"/>
              </a:rPr>
              <a:t>Invisible character</a:t>
            </a:r>
            <a:endParaRPr b="0" lang="uk-UA" sz="1800" spc="-1" strike="noStrike">
              <a:latin typeface="Arial"/>
            </a:endParaRPr>
          </a:p>
          <a:p>
            <a:pPr>
              <a:lnSpc>
                <a:spcPct val="100000"/>
              </a:lnSpc>
            </a:pPr>
            <a:endParaRPr b="0" lang="uk-UA" sz="1800" spc="-1" strike="noStrike">
              <a:latin typeface="Arial"/>
            </a:endParaRPr>
          </a:p>
          <a:p>
            <a:pPr>
              <a:lnSpc>
                <a:spcPct val="100000"/>
              </a:lnSpc>
            </a:pPr>
            <a:r>
              <a:rPr b="0" lang="uk-UA" sz="1800" spc="-1" strike="noStrike">
                <a:solidFill>
                  <a:srgbClr val="000000"/>
                </a:solidFill>
                <a:latin typeface="Calibri Light"/>
                <a:ea typeface="DejaVu Sans"/>
              </a:rPr>
              <a:t>Manipulative design</a:t>
            </a:r>
            <a:endParaRPr b="0" lang="uk-UA" sz="1800" spc="-1" strike="noStrike">
              <a:latin typeface="Arial"/>
            </a:endParaRPr>
          </a:p>
          <a:p>
            <a:pPr>
              <a:lnSpc>
                <a:spcPct val="100000"/>
              </a:lnSpc>
            </a:pPr>
            <a:endParaRPr b="0" lang="uk-UA" sz="1800" spc="-1" strike="noStrike">
              <a:latin typeface="Arial"/>
            </a:endParaRPr>
          </a:p>
          <a:p>
            <a:pPr>
              <a:lnSpc>
                <a:spcPct val="100000"/>
              </a:lnSpc>
            </a:pPr>
            <a:r>
              <a:rPr b="0" lang="uk-UA" sz="1800" spc="-1" strike="noStrike">
                <a:solidFill>
                  <a:srgbClr val="000000"/>
                </a:solidFill>
                <a:latin typeface="Calibri Light"/>
                <a:ea typeface="DejaVu Sans"/>
              </a:rPr>
              <a:t>Tracking reactions</a:t>
            </a:r>
            <a:endParaRPr b="0" lang="uk-UA" sz="1800" spc="-1" strike="noStrike">
              <a:latin typeface="Arial"/>
            </a:endParaRPr>
          </a:p>
          <a:p>
            <a:pPr>
              <a:lnSpc>
                <a:spcPct val="100000"/>
              </a:lnSpc>
            </a:pPr>
            <a:endParaRPr b="0" lang="uk-UA" sz="1800" spc="-1" strike="noStrike">
              <a:latin typeface="Arial"/>
            </a:endParaRPr>
          </a:p>
          <a:p>
            <a:pPr>
              <a:lnSpc>
                <a:spcPct val="100000"/>
              </a:lnSpc>
            </a:pPr>
            <a:r>
              <a:rPr b="0" lang="uk-UA" sz="1800" spc="-1" strike="noStrike">
                <a:solidFill>
                  <a:srgbClr val="000000"/>
                </a:solidFill>
                <a:latin typeface="Calibri Light"/>
                <a:ea typeface="DejaVu Sans"/>
              </a:rPr>
              <a:t>‘</a:t>
            </a:r>
            <a:r>
              <a:rPr b="0" lang="uk-UA" sz="1800" spc="-1" strike="noStrike">
                <a:solidFill>
                  <a:srgbClr val="000000"/>
                </a:solidFill>
                <a:latin typeface="Calibri Light"/>
                <a:ea typeface="DejaVu Sans"/>
              </a:rPr>
              <a:t>Real time’ mode</a:t>
            </a:r>
            <a:endParaRPr b="0" lang="uk-UA" sz="1800" spc="-1" strike="noStrike">
              <a:latin typeface="Arial"/>
            </a:endParaRPr>
          </a:p>
          <a:p>
            <a:pPr>
              <a:lnSpc>
                <a:spcPct val="100000"/>
              </a:lnSpc>
            </a:pPr>
            <a:endParaRPr b="0" lang="uk-UA" sz="1800" spc="-1" strike="noStrike">
              <a:latin typeface="Arial"/>
            </a:endParaRPr>
          </a:p>
          <a:p>
            <a:pPr>
              <a:lnSpc>
                <a:spcPct val="100000"/>
              </a:lnSpc>
            </a:pPr>
            <a:r>
              <a:rPr b="0" lang="uk-UA" sz="1800" spc="-1" strike="noStrike">
                <a:solidFill>
                  <a:srgbClr val="000000"/>
                </a:solidFill>
                <a:latin typeface="Calibri Light"/>
                <a:ea typeface="DejaVu Sans"/>
              </a:rPr>
              <a:t>Keywords</a:t>
            </a:r>
            <a:endParaRPr b="0" lang="uk-UA" sz="1800" spc="-1" strike="noStrike">
              <a:latin typeface="Arial"/>
            </a:endParaRPr>
          </a:p>
          <a:p>
            <a:pPr>
              <a:lnSpc>
                <a:spcPct val="100000"/>
              </a:lnSpc>
            </a:pPr>
            <a:endParaRPr b="0" lang="uk-UA" sz="1800" spc="-1" strike="noStrike">
              <a:latin typeface="Arial"/>
            </a:endParaRPr>
          </a:p>
          <a:p>
            <a:pPr>
              <a:lnSpc>
                <a:spcPct val="100000"/>
              </a:lnSpc>
            </a:pPr>
            <a:r>
              <a:rPr b="0" lang="uk-UA" sz="1800" spc="-1" strike="noStrike">
                <a:solidFill>
                  <a:srgbClr val="000000"/>
                </a:solidFill>
                <a:latin typeface="Calibri Light"/>
                <a:ea typeface="DejaVu Sans"/>
              </a:rPr>
              <a:t>Digital traces</a:t>
            </a:r>
            <a:endParaRPr b="0" lang="uk-UA" sz="1800" spc="-1" strike="noStrike">
              <a:latin typeface="Arial"/>
            </a:endParaRPr>
          </a:p>
          <a:p>
            <a:pPr>
              <a:lnSpc>
                <a:spcPct val="100000"/>
              </a:lnSpc>
            </a:pPr>
            <a:endParaRPr b="0" lang="uk-UA" sz="1800" spc="-1" strike="noStrike">
              <a:latin typeface="Arial"/>
            </a:endParaRPr>
          </a:p>
          <a:p>
            <a:pPr>
              <a:lnSpc>
                <a:spcPct val="100000"/>
              </a:lnSpc>
            </a:pPr>
            <a:endParaRPr b="0" lang="uk-UA" sz="1800" spc="-1" strike="noStrike">
              <a:latin typeface="Arial"/>
            </a:endParaRPr>
          </a:p>
          <a:p>
            <a:pPr>
              <a:lnSpc>
                <a:spcPct val="100000"/>
              </a:lnSpc>
            </a:pPr>
            <a:endParaRPr b="0" lang="uk-UA" sz="1800" spc="-1" strike="noStrike">
              <a:latin typeface="Arial"/>
            </a:endParaRPr>
          </a:p>
          <a:p>
            <a:pPr>
              <a:lnSpc>
                <a:spcPct val="100000"/>
              </a:lnSpc>
            </a:pPr>
            <a:endParaRPr b="0" lang="uk-UA" sz="1800" spc="-1" strike="noStrike">
              <a:latin typeface="Arial"/>
            </a:endParaRPr>
          </a:p>
          <a:p>
            <a:pPr>
              <a:lnSpc>
                <a:spcPct val="100000"/>
              </a:lnSpc>
            </a:pPr>
            <a:endParaRPr b="0" lang="uk-UA" sz="1800" spc="-1" strike="noStrike">
              <a:latin typeface="Arial"/>
            </a:endParaRPr>
          </a:p>
          <a:p>
            <a:pPr>
              <a:lnSpc>
                <a:spcPct val="100000"/>
              </a:lnSpc>
            </a:pPr>
            <a:r>
              <a:rPr b="0" lang="uk-UA" sz="1800" spc="-1" strike="noStrike">
                <a:solidFill>
                  <a:srgbClr val="000000"/>
                </a:solidFill>
                <a:latin typeface="Calibri Light"/>
                <a:ea typeface="DejaVu Sans"/>
              </a:rPr>
              <a:t>  </a:t>
            </a:r>
            <a:endParaRPr b="0" lang="uk-UA" sz="1800" spc="-1" strike="noStrike">
              <a:latin typeface="Arial"/>
            </a:endParaRPr>
          </a:p>
        </p:txBody>
      </p:sp>
      <p:pic>
        <p:nvPicPr>
          <p:cNvPr id="86" name="" descr=""/>
          <p:cNvPicPr/>
          <p:nvPr/>
        </p:nvPicPr>
        <p:blipFill>
          <a:blip r:embed="rId4"/>
          <a:stretch/>
        </p:blipFill>
        <p:spPr>
          <a:xfrm>
            <a:off x="6264000" y="1356480"/>
            <a:ext cx="4407120" cy="3177720"/>
          </a:xfrm>
          <a:prstGeom prst="rect">
            <a:avLst/>
          </a:prstGeom>
          <a:ln>
            <a:noFill/>
          </a:ln>
        </p:spPr>
      </p:pic>
    </p:spTree>
  </p:cSld>
  <mc:AlternateContent>
    <mc:Choice Requires="p14">
      <p:transition spd="slow" p14:dur="2000">
        <p:wedge/>
      </p:transition>
    </mc:Choice>
    <mc:Fallback>
      <p:transition spd="slow">
        <p:wedge/>
      </p:transition>
    </mc:Fallback>
  </mc:AlternateContent>
  <p:timing>
    <p:tnLst>
      <p:par>
        <p:cTn id="15" dur="indefinite" restart="never" nodeType="tmRoot">
          <p:childTnLst>
            <p:seq>
              <p:cTn id="16" dur="indefinite" nodeType="mainSeq"/>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87" name="Рисунок 30" descr=""/>
          <p:cNvPicPr/>
          <p:nvPr/>
        </p:nvPicPr>
        <p:blipFill>
          <a:blip r:embed="rId1"/>
          <a:stretch/>
        </p:blipFill>
        <p:spPr>
          <a:xfrm>
            <a:off x="0" y="0"/>
            <a:ext cx="12159000" cy="6855120"/>
          </a:xfrm>
          <a:prstGeom prst="rect">
            <a:avLst/>
          </a:prstGeom>
          <a:ln>
            <a:noFill/>
          </a:ln>
        </p:spPr>
      </p:pic>
      <p:sp>
        <p:nvSpPr>
          <p:cNvPr id="88" name="CustomShape 1"/>
          <p:cNvSpPr/>
          <p:nvPr/>
        </p:nvSpPr>
        <p:spPr>
          <a:xfrm>
            <a:off x="2736000" y="936000"/>
            <a:ext cx="8349840" cy="2661840"/>
          </a:xfrm>
          <a:prstGeom prst="rect">
            <a:avLst/>
          </a:prstGeom>
          <a:noFill/>
          <a:ln>
            <a:noFill/>
          </a:ln>
        </p:spPr>
        <p:style>
          <a:lnRef idx="0"/>
          <a:fillRef idx="0"/>
          <a:effectRef idx="0"/>
          <a:fontRef idx="minor"/>
        </p:style>
        <p:txBody>
          <a:bodyPr lIns="90000" rIns="90000" tIns="45000" bIns="45000" anchor="b"/>
          <a:p>
            <a:pPr algn="ctr">
              <a:lnSpc>
                <a:spcPct val="100000"/>
              </a:lnSpc>
            </a:pPr>
            <a:endParaRPr b="0" lang="uk-UA" sz="1800" spc="-1" strike="noStrike">
              <a:latin typeface="Arial"/>
            </a:endParaRPr>
          </a:p>
          <a:p>
            <a:pPr algn="ctr">
              <a:lnSpc>
                <a:spcPct val="100000"/>
              </a:lnSpc>
            </a:pPr>
            <a:endParaRPr b="0" lang="uk-UA" sz="1800" spc="-1" strike="noStrike">
              <a:latin typeface="Arial"/>
            </a:endParaRPr>
          </a:p>
          <a:p>
            <a:pPr algn="ctr">
              <a:lnSpc>
                <a:spcPct val="100000"/>
              </a:lnSpc>
            </a:pPr>
            <a:endParaRPr b="0" lang="uk-UA" sz="1800" spc="-1" strike="noStrike">
              <a:latin typeface="Arial"/>
            </a:endParaRPr>
          </a:p>
          <a:p>
            <a:pPr algn="ctr">
              <a:lnSpc>
                <a:spcPct val="100000"/>
              </a:lnSpc>
            </a:pPr>
            <a:endParaRPr b="0" lang="uk-UA" sz="1800" spc="-1" strike="noStrike">
              <a:latin typeface="Arial"/>
            </a:endParaRPr>
          </a:p>
          <a:p>
            <a:pPr algn="ctr">
              <a:lnSpc>
                <a:spcPct val="100000"/>
              </a:lnSpc>
            </a:pPr>
            <a:endParaRPr b="0" lang="uk-UA" sz="1800" spc="-1" strike="noStrike">
              <a:latin typeface="Arial"/>
            </a:endParaRPr>
          </a:p>
        </p:txBody>
      </p:sp>
      <p:pic>
        <p:nvPicPr>
          <p:cNvPr id="89" name="Рисунок 32" descr=""/>
          <p:cNvPicPr/>
          <p:nvPr/>
        </p:nvPicPr>
        <p:blipFill>
          <a:blip r:embed="rId2"/>
          <a:stretch/>
        </p:blipFill>
        <p:spPr>
          <a:xfrm>
            <a:off x="216000" y="5904000"/>
            <a:ext cx="2178720" cy="760680"/>
          </a:xfrm>
          <a:prstGeom prst="rect">
            <a:avLst/>
          </a:prstGeom>
          <a:ln>
            <a:noFill/>
          </a:ln>
        </p:spPr>
      </p:pic>
      <p:sp>
        <p:nvSpPr>
          <p:cNvPr id="90" name="CustomShape 2"/>
          <p:cNvSpPr/>
          <p:nvPr/>
        </p:nvSpPr>
        <p:spPr>
          <a:xfrm>
            <a:off x="3452040" y="3436560"/>
            <a:ext cx="7160040" cy="2282040"/>
          </a:xfrm>
          <a:prstGeom prst="rect">
            <a:avLst/>
          </a:prstGeom>
          <a:noFill/>
          <a:ln>
            <a:noFill/>
          </a:ln>
        </p:spPr>
        <p:style>
          <a:lnRef idx="0"/>
          <a:fillRef idx="0"/>
          <a:effectRef idx="0"/>
          <a:fontRef idx="minor"/>
        </p:style>
        <p:txBody>
          <a:bodyPr lIns="90000" rIns="90000" tIns="45000" bIns="45000"/>
          <a:p>
            <a:pPr>
              <a:lnSpc>
                <a:spcPct val="100000"/>
              </a:lnSpc>
            </a:pPr>
            <a:endParaRPr b="0" lang="uk-UA" sz="1800" spc="-1" strike="noStrike">
              <a:latin typeface="Arial"/>
            </a:endParaRPr>
          </a:p>
          <a:p>
            <a:pPr algn="ctr">
              <a:lnSpc>
                <a:spcPct val="100000"/>
              </a:lnSpc>
            </a:pPr>
            <a:endParaRPr b="0" lang="uk-UA" sz="1800" spc="-1" strike="noStrike">
              <a:latin typeface="Arial"/>
            </a:endParaRPr>
          </a:p>
        </p:txBody>
      </p:sp>
      <p:pic>
        <p:nvPicPr>
          <p:cNvPr id="91" name="" descr=""/>
          <p:cNvPicPr/>
          <p:nvPr/>
        </p:nvPicPr>
        <p:blipFill>
          <a:blip r:embed="rId3"/>
          <a:stretch/>
        </p:blipFill>
        <p:spPr>
          <a:xfrm>
            <a:off x="185040" y="144000"/>
            <a:ext cx="1613160" cy="1438200"/>
          </a:xfrm>
          <a:prstGeom prst="rect">
            <a:avLst/>
          </a:prstGeom>
          <a:ln>
            <a:noFill/>
          </a:ln>
        </p:spPr>
      </p:pic>
      <p:sp>
        <p:nvSpPr>
          <p:cNvPr id="92" name="CustomShape 3"/>
          <p:cNvSpPr/>
          <p:nvPr/>
        </p:nvSpPr>
        <p:spPr>
          <a:xfrm>
            <a:off x="3528000" y="603720"/>
            <a:ext cx="6478200" cy="4492080"/>
          </a:xfrm>
          <a:prstGeom prst="rect">
            <a:avLst/>
          </a:prstGeom>
          <a:noFill/>
          <a:ln>
            <a:noFill/>
          </a:ln>
        </p:spPr>
        <p:style>
          <a:lnRef idx="0"/>
          <a:fillRef idx="0"/>
          <a:effectRef idx="0"/>
          <a:fontRef idx="minor"/>
        </p:style>
        <p:txBody>
          <a:bodyPr lIns="90000" rIns="90000" tIns="45000" bIns="45000"/>
          <a:p>
            <a:pPr>
              <a:lnSpc>
                <a:spcPct val="100000"/>
              </a:lnSpc>
            </a:pPr>
            <a:r>
              <a:rPr b="1" lang="uk-UA" sz="2200" spc="-1" strike="noStrike">
                <a:solidFill>
                  <a:srgbClr val="000000"/>
                </a:solidFill>
                <a:latin typeface="Calibri Light"/>
                <a:ea typeface="DejaVu Sans"/>
              </a:rPr>
              <a:t>The future of artificial intelligence and the activities of digital platforms</a:t>
            </a:r>
            <a:endParaRPr b="0" lang="uk-UA" sz="2200" spc="-1" strike="noStrike">
              <a:latin typeface="Arial"/>
            </a:endParaRPr>
          </a:p>
          <a:p>
            <a:pPr>
              <a:lnSpc>
                <a:spcPct val="100000"/>
              </a:lnSpc>
            </a:pPr>
            <a:endParaRPr b="0" lang="uk-UA" sz="2200" spc="-1" strike="noStrike">
              <a:latin typeface="Arial"/>
            </a:endParaRPr>
          </a:p>
          <a:p>
            <a:pPr>
              <a:lnSpc>
                <a:spcPct val="100000"/>
              </a:lnSpc>
            </a:pPr>
            <a:r>
              <a:rPr b="0" lang="uk-UA" sz="1800" spc="-1" strike="noStrike">
                <a:solidFill>
                  <a:srgbClr val="000000"/>
                </a:solidFill>
                <a:latin typeface="Calibri Light"/>
                <a:ea typeface="DejaVu Sans"/>
              </a:rPr>
              <a:t>Systems of high, medium and low risk</a:t>
            </a:r>
            <a:endParaRPr b="0" lang="uk-UA" sz="1800" spc="-1" strike="noStrike">
              <a:latin typeface="Arial"/>
            </a:endParaRPr>
          </a:p>
          <a:p>
            <a:pPr>
              <a:lnSpc>
                <a:spcPct val="100000"/>
              </a:lnSpc>
            </a:pPr>
            <a:r>
              <a:rPr b="0" lang="uk-UA" sz="1800" spc="-1" strike="noStrike">
                <a:solidFill>
                  <a:srgbClr val="000000"/>
                </a:solidFill>
                <a:latin typeface="Calibri Light"/>
                <a:ea typeface="DejaVu Sans"/>
              </a:rPr>
              <a:t>Eg: The proposal for a regulation of the European Parliament and of the Council Laying Down Harmonised Rules on Artificial Intelligence (Artificial Intelligence Act, AIA) and Amending Certain Union Legislative Acts [COM/2021/206 final]</a:t>
            </a:r>
            <a:endParaRPr b="0" lang="uk-UA" sz="1800" spc="-1" strike="noStrike">
              <a:latin typeface="Arial"/>
            </a:endParaRPr>
          </a:p>
          <a:p>
            <a:pPr>
              <a:lnSpc>
                <a:spcPct val="100000"/>
              </a:lnSpc>
            </a:pPr>
            <a:endParaRPr b="0" lang="uk-UA" sz="1800" spc="-1" strike="noStrike">
              <a:latin typeface="Arial"/>
            </a:endParaRPr>
          </a:p>
          <a:p>
            <a:pPr>
              <a:lnSpc>
                <a:spcPct val="100000"/>
              </a:lnSpc>
            </a:pPr>
            <a:r>
              <a:rPr b="0" lang="uk-UA" sz="1800" spc="-1" strike="noStrike">
                <a:solidFill>
                  <a:srgbClr val="000000"/>
                </a:solidFill>
                <a:latin typeface="Calibri Light"/>
                <a:ea typeface="DejaVu Sans"/>
              </a:rPr>
              <a:t>Contextual smart algorithms</a:t>
            </a:r>
            <a:endParaRPr b="0" lang="uk-UA" sz="1800" spc="-1" strike="noStrike">
              <a:latin typeface="Arial"/>
            </a:endParaRPr>
          </a:p>
          <a:p>
            <a:pPr>
              <a:lnSpc>
                <a:spcPct val="100000"/>
              </a:lnSpc>
            </a:pPr>
            <a:r>
              <a:rPr b="0" lang="uk-UA" sz="1800" spc="-1" strike="noStrike">
                <a:solidFill>
                  <a:srgbClr val="000000"/>
                </a:solidFill>
                <a:latin typeface="Calibri Light"/>
                <a:ea typeface="DejaVu Sans"/>
              </a:rPr>
              <a:t>Self-learning algorithms + metauniverse</a:t>
            </a:r>
            <a:endParaRPr b="0" lang="uk-UA" sz="1800" spc="-1" strike="noStrike">
              <a:latin typeface="Arial"/>
            </a:endParaRPr>
          </a:p>
          <a:p>
            <a:pPr>
              <a:lnSpc>
                <a:spcPct val="100000"/>
              </a:lnSpc>
            </a:pPr>
            <a:endParaRPr b="0" lang="uk-UA" sz="1800" spc="-1" strike="noStrike">
              <a:latin typeface="Arial"/>
            </a:endParaRPr>
          </a:p>
          <a:p>
            <a:pPr>
              <a:lnSpc>
                <a:spcPct val="100000"/>
              </a:lnSpc>
            </a:pPr>
            <a:r>
              <a:rPr b="0" lang="uk-UA" sz="1800" spc="-1" strike="noStrike">
                <a:solidFill>
                  <a:srgbClr val="000000"/>
                </a:solidFill>
                <a:latin typeface="Calibri Light"/>
                <a:ea typeface="DejaVu Sans"/>
              </a:rPr>
              <a:t>AI for justice and equality</a:t>
            </a:r>
            <a:endParaRPr b="0" lang="uk-UA" sz="1800" spc="-1" strike="noStrike">
              <a:latin typeface="Arial"/>
            </a:endParaRPr>
          </a:p>
          <a:p>
            <a:pPr>
              <a:lnSpc>
                <a:spcPct val="100000"/>
              </a:lnSpc>
            </a:pPr>
            <a:endParaRPr b="0" lang="uk-UA" sz="1800" spc="-1" strike="noStrike">
              <a:latin typeface="Arial"/>
            </a:endParaRPr>
          </a:p>
          <a:p>
            <a:pPr>
              <a:lnSpc>
                <a:spcPct val="100000"/>
              </a:lnSpc>
            </a:pPr>
            <a:r>
              <a:rPr b="0" lang="uk-UA" sz="1800" spc="-1" strike="noStrike">
                <a:solidFill>
                  <a:srgbClr val="000000"/>
                </a:solidFill>
                <a:latin typeface="Calibri Light"/>
                <a:ea typeface="DejaVu Sans"/>
              </a:rPr>
              <a:t>AI for the rule of law</a:t>
            </a:r>
            <a:endParaRPr b="0" lang="uk-UA" sz="1800" spc="-1" strike="noStrike">
              <a:latin typeface="Arial"/>
            </a:endParaRPr>
          </a:p>
          <a:p>
            <a:pPr>
              <a:lnSpc>
                <a:spcPct val="100000"/>
              </a:lnSpc>
            </a:pPr>
            <a:endParaRPr b="0" lang="uk-UA" sz="1800" spc="-1" strike="noStrike">
              <a:latin typeface="Arial"/>
            </a:endParaRPr>
          </a:p>
        </p:txBody>
      </p:sp>
    </p:spTree>
  </p:cSld>
  <mc:AlternateContent>
    <mc:Choice Requires="p14">
      <p:transition spd="slow" p14:dur="2000">
        <p:wedge/>
      </p:transition>
    </mc:Choice>
    <mc:Fallback>
      <p:transition spd="slow">
        <p:wedge/>
      </p:transition>
    </mc:Fallback>
  </mc:AlternateContent>
  <p:timing>
    <p:tnLst>
      <p:par>
        <p:cTn id="17" dur="indefinite" restart="never" nodeType="tmRoot">
          <p:childTnLst>
            <p:seq>
              <p:cTn id="18" dur="indefinite" nodeType="mainSeq"/>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Concourse</Template>
  <TotalTime>934</TotalTime>
  <Application>LibreOffice/6.1.3.2$Windows_x86 LibreOffice_project/86daf60bf00efa86ad547e59e09d6bb77c699acb</Application>
  <Words>847</Words>
  <Paragraphs>158</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2021-05-17T12:46:08Z</dcterms:created>
  <dc:creator>Sashenka</dc:creator>
  <dc:description/>
  <dc:language>en-US</dc:language>
  <cp:lastModifiedBy/>
  <dcterms:modified xsi:type="dcterms:W3CDTF">2023-03-01T11:22:59Z</dcterms:modified>
  <cp:revision>93</cp:revision>
  <dc:subject/>
  <dc:title>Презентация PowerPoint</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MMClips">
    <vt:i4>0</vt:i4>
  </property>
  <property fmtid="{D5CDD505-2E9C-101B-9397-08002B2CF9AE}" pid="7" name="Notes">
    <vt:i4>0</vt:i4>
  </property>
  <property fmtid="{D5CDD505-2E9C-101B-9397-08002B2CF9AE}" pid="8" name="PresentationFormat">
    <vt:lpwstr>Широкоэкранный</vt:lpwstr>
  </property>
  <property fmtid="{D5CDD505-2E9C-101B-9397-08002B2CF9AE}" pid="9" name="ScaleCrop">
    <vt:bool>0</vt:bool>
  </property>
  <property fmtid="{D5CDD505-2E9C-101B-9397-08002B2CF9AE}" pid="10" name="ShareDoc">
    <vt:bool>0</vt:bool>
  </property>
  <property fmtid="{D5CDD505-2E9C-101B-9397-08002B2CF9AE}" pid="11" name="Slides">
    <vt:i4>22</vt:i4>
  </property>
</Properties>
</file>